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n-US"/>
        </a:p>
      </c:txPr>
    </c:title>
    <c:autoTitleDeleted val="0"/>
    <c:plotArea>
      <c:layout/>
      <c:radarChart>
        <c:radarStyle val="filled"/>
        <c:varyColors val="0"/>
        <c:ser>
          <c:idx val="0"/>
          <c:order val="0"/>
          <c:tx>
            <c:strRef>
              <c:f>Sheet1!$B$1</c:f>
              <c:strCache>
                <c:ptCount val="1"/>
                <c:pt idx="0">
                  <c:v>Series 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Sheet1!$A$2:$A$6</c:f>
              <c:numCache>
                <c:formatCode>m/d/yyyy</c:formatCode>
                <c:ptCount val="5"/>
                <c:pt idx="0">
                  <c:v>37377</c:v>
                </c:pt>
                <c:pt idx="1">
                  <c:v>37408</c:v>
                </c:pt>
                <c:pt idx="2">
                  <c:v>37438</c:v>
                </c:pt>
                <c:pt idx="3">
                  <c:v>37469</c:v>
                </c:pt>
                <c:pt idx="4">
                  <c:v>37500</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Sheet1!$A$2:$A$6</c:f>
              <c:numCache>
                <c:formatCode>m/d/yyyy</c:formatCode>
                <c:ptCount val="5"/>
                <c:pt idx="0">
                  <c:v>37377</c:v>
                </c:pt>
                <c:pt idx="1">
                  <c:v>37408</c:v>
                </c:pt>
                <c:pt idx="2">
                  <c:v>37438</c:v>
                </c:pt>
                <c:pt idx="3">
                  <c:v>37469</c:v>
                </c:pt>
                <c:pt idx="4">
                  <c:v>37500</c:v>
                </c:pt>
              </c:numCache>
            </c:numRef>
          </c:cat>
          <c:val>
            <c:numRef>
              <c:f>Sheet1!$C$2:$C$6</c:f>
              <c:numCache>
                <c:formatCode>General</c:formatCode>
                <c:ptCount val="5"/>
                <c:pt idx="0">
                  <c:v>12</c:v>
                </c:pt>
                <c:pt idx="1">
                  <c:v>12</c:v>
                </c:pt>
                <c:pt idx="2">
                  <c:v>12</c:v>
                </c:pt>
                <c:pt idx="3">
                  <c:v>21</c:v>
                </c:pt>
                <c:pt idx="4">
                  <c:v>28</c:v>
                </c:pt>
              </c:numCache>
            </c:numRef>
          </c:val>
        </c:ser>
        <c:dLbls>
          <c:showLegendKey val="0"/>
          <c:showVal val="0"/>
          <c:showCatName val="0"/>
          <c:showSerName val="0"/>
          <c:showPercent val="0"/>
          <c:showBubbleSize val="0"/>
        </c:dLbls>
        <c:axId val="609862808"/>
        <c:axId val="609860456"/>
      </c:radarChart>
      <c:catAx>
        <c:axId val="609862808"/>
        <c:scaling>
          <c:orientation val="minMax"/>
        </c:scaling>
        <c:delete val="0"/>
        <c:axPos val="b"/>
        <c:numFmt formatCode="m/d/yyyy"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609860456"/>
        <c:crosses val="autoZero"/>
        <c:auto val="1"/>
        <c:lblAlgn val="ctr"/>
        <c:lblOffset val="100"/>
        <c:noMultiLvlLbl val="0"/>
      </c:catAx>
      <c:valAx>
        <c:axId val="6098604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6098628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1">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7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Arial Narrow" panose="020B060602020203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B7CE1-A947-4B50-BB81-226967BBD8B1}"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57697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B7CE1-A947-4B50-BB81-226967BBD8B1}"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144679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B7CE1-A947-4B50-BB81-226967BBD8B1}"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274403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B7CE1-A947-4B50-BB81-226967BBD8B1}"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8340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B7CE1-A947-4B50-BB81-226967BBD8B1}"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194349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B7CE1-A947-4B50-BB81-226967BBD8B1}"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209003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B7CE1-A947-4B50-BB81-226967BBD8B1}"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157498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B7CE1-A947-4B50-BB81-226967BBD8B1}"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2423282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B7CE1-A947-4B50-BB81-226967BBD8B1}"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89029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B7CE1-A947-4B50-BB81-226967BBD8B1}"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335222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B7CE1-A947-4B50-BB81-226967BBD8B1}"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C8C24-2C36-4284-B501-60403D04033D}" type="slidenum">
              <a:rPr lang="en-US" smtClean="0"/>
              <a:t>‹#›</a:t>
            </a:fld>
            <a:endParaRPr lang="en-US"/>
          </a:p>
        </p:txBody>
      </p:sp>
    </p:spTree>
    <p:extLst>
      <p:ext uri="{BB962C8B-B14F-4D97-AF65-F5344CB8AC3E}">
        <p14:creationId xmlns:p14="http://schemas.microsoft.com/office/powerpoint/2010/main" val="195063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B7CE1-A947-4B50-BB81-226967BBD8B1}" type="datetimeFigureOut">
              <a:rPr lang="en-US" smtClean="0"/>
              <a:t>4/10/2018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C8C24-2C36-4284-B501-60403D04033D}" type="slidenum">
              <a:rPr lang="en-US" smtClean="0"/>
              <a:t>‹#›</a:t>
            </a:fld>
            <a:endParaRPr lang="en-US"/>
          </a:p>
        </p:txBody>
      </p:sp>
    </p:spTree>
    <p:extLst>
      <p:ext uri="{BB962C8B-B14F-4D97-AF65-F5344CB8AC3E}">
        <p14:creationId xmlns:p14="http://schemas.microsoft.com/office/powerpoint/2010/main" val="489494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cap="none" spc="0">
          <a:ln w="10160">
            <a:solidFill>
              <a:schemeClr val="bg1"/>
            </a:solidFill>
            <a:prstDash val="solid"/>
          </a:ln>
          <a:solidFill>
            <a:schemeClr val="bg1"/>
          </a:solidFill>
          <a:effectLst>
            <a:outerShdw blurRad="50800" dist="38100" algn="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Presentation Title</a:t>
            </a:r>
            <a:endParaRPr lang="en-US" dirty="0"/>
          </a:p>
        </p:txBody>
      </p:sp>
      <p:sp>
        <p:nvSpPr>
          <p:cNvPr id="3" name="Subtitle 2"/>
          <p:cNvSpPr>
            <a:spLocks noGrp="1"/>
          </p:cNvSpPr>
          <p:nvPr>
            <p:ph type="subTitle" idx="1"/>
          </p:nvPr>
        </p:nvSpPr>
        <p:spPr/>
        <p:txBody>
          <a:bodyPr/>
          <a:lstStyle/>
          <a:p>
            <a:r>
              <a:rPr lang="en-US" smtClean="0"/>
              <a:t>Your company informations</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dirty="0"/>
          </a:p>
        </p:txBody>
      </p:sp>
    </p:spTree>
    <p:extLst>
      <p:ext uri="{BB962C8B-B14F-4D97-AF65-F5344CB8AC3E}">
        <p14:creationId xmlns:p14="http://schemas.microsoft.com/office/powerpoint/2010/main" val="281311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Title</a:t>
            </a:r>
          </a:p>
        </p:txBody>
      </p:sp>
      <p:sp>
        <p:nvSpPr>
          <p:cNvPr id="3" name="Content Placeholder 2"/>
          <p:cNvSpPr>
            <a:spLocks noGrp="1"/>
          </p:cNvSpPr>
          <p:nvPr>
            <p:ph idx="1"/>
          </p:nvPr>
        </p:nvSpPr>
        <p:spPr/>
        <p:txBody>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sz="2000" dirty="0"/>
          </a:p>
          <a:p>
            <a:endParaRPr lang="en-US" dirty="0"/>
          </a:p>
        </p:txBody>
      </p:sp>
    </p:spTree>
    <p:extLst>
      <p:ext uri="{BB962C8B-B14F-4D97-AF65-F5344CB8AC3E}">
        <p14:creationId xmlns:p14="http://schemas.microsoft.com/office/powerpoint/2010/main" val="296293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Title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999475973"/>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4023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89</Words>
  <Application>Microsoft Office PowerPoint</Application>
  <PresentationFormat>On-screen Show (4:3)</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Narrow</vt:lpstr>
      <vt:lpstr>Constantia</vt:lpstr>
      <vt:lpstr>Franklin Gothic Book</vt:lpstr>
      <vt:lpstr>Office Theme</vt:lpstr>
      <vt:lpstr>Presentation Title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pptforschool.ru</dc:creator>
  <cp:lastModifiedBy>pptforschool.ru</cp:lastModifiedBy>
  <cp:revision>2</cp:revision>
  <dcterms:created xsi:type="dcterms:W3CDTF">2018-04-10T10:44:17Z</dcterms:created>
  <dcterms:modified xsi:type="dcterms:W3CDTF">2018-04-10T11:43:28Z</dcterms:modified>
</cp:coreProperties>
</file>