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69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A78F0F-6FED-4B44-879F-56A85AF5CF39}" type="doc">
      <dgm:prSet loTypeId="urn:microsoft.com/office/officeart/2005/8/layout/hierarchy6" loCatId="hierarchy" qsTypeId="urn:microsoft.com/office/officeart/2005/8/quickstyle/simple1" qsCatId="simple" csTypeId="urn:microsoft.com/office/officeart/2005/8/colors/accent6_5" csCatId="accent6" phldr="0"/>
      <dgm:spPr/>
      <dgm:t>
        <a:bodyPr/>
        <a:lstStyle/>
        <a:p>
          <a:endParaRPr lang="en-US"/>
        </a:p>
      </dgm:t>
    </dgm:pt>
    <dgm:pt modelId="{296134CC-8818-4107-AE36-BF8DF5C207FA}">
      <dgm:prSet phldrT="[Text]" phldr="1"/>
      <dgm:spPr/>
      <dgm:t>
        <a:bodyPr/>
        <a:lstStyle/>
        <a:p>
          <a:endParaRPr lang="en-US"/>
        </a:p>
      </dgm:t>
    </dgm:pt>
    <dgm:pt modelId="{07F71C5F-F6F1-4AE7-8190-E0228F9EF0A7}" type="parTrans" cxnId="{DB59EA5F-BE91-4FDE-A673-A13DD746B4D3}">
      <dgm:prSet/>
      <dgm:spPr/>
      <dgm:t>
        <a:bodyPr/>
        <a:lstStyle/>
        <a:p>
          <a:endParaRPr lang="en-US"/>
        </a:p>
      </dgm:t>
    </dgm:pt>
    <dgm:pt modelId="{32D30EA1-3916-459B-9D78-054873415DB7}" type="sibTrans" cxnId="{DB59EA5F-BE91-4FDE-A673-A13DD746B4D3}">
      <dgm:prSet/>
      <dgm:spPr/>
      <dgm:t>
        <a:bodyPr/>
        <a:lstStyle/>
        <a:p>
          <a:endParaRPr lang="en-US"/>
        </a:p>
      </dgm:t>
    </dgm:pt>
    <dgm:pt modelId="{4701D875-3189-4E73-91D4-CAC4A666F27C}">
      <dgm:prSet phldrT="[Text]" phldr="1"/>
      <dgm:spPr/>
      <dgm:t>
        <a:bodyPr/>
        <a:lstStyle/>
        <a:p>
          <a:endParaRPr lang="en-US"/>
        </a:p>
      </dgm:t>
    </dgm:pt>
    <dgm:pt modelId="{0DC8B554-724A-4996-B638-1B9788E8169E}" type="parTrans" cxnId="{E2ECAF3E-E539-4EED-9EDF-825392E95C26}">
      <dgm:prSet/>
      <dgm:spPr/>
      <dgm:t>
        <a:bodyPr/>
        <a:lstStyle/>
        <a:p>
          <a:endParaRPr lang="en-US"/>
        </a:p>
      </dgm:t>
    </dgm:pt>
    <dgm:pt modelId="{15452803-4B32-4B70-B7FC-CC3E3A2AC33C}" type="sibTrans" cxnId="{E2ECAF3E-E539-4EED-9EDF-825392E95C26}">
      <dgm:prSet/>
      <dgm:spPr/>
      <dgm:t>
        <a:bodyPr/>
        <a:lstStyle/>
        <a:p>
          <a:endParaRPr lang="en-US"/>
        </a:p>
      </dgm:t>
    </dgm:pt>
    <dgm:pt modelId="{9034C6C6-8235-4A8F-A612-CD2CB6397B35}">
      <dgm:prSet phldrT="[Text]" phldr="1"/>
      <dgm:spPr/>
      <dgm:t>
        <a:bodyPr/>
        <a:lstStyle/>
        <a:p>
          <a:endParaRPr lang="en-US"/>
        </a:p>
      </dgm:t>
    </dgm:pt>
    <dgm:pt modelId="{5836D7B1-270E-4B2D-BED3-2558E7675375}" type="parTrans" cxnId="{E7349F11-5FAB-401E-9689-02FC12EB4528}">
      <dgm:prSet/>
      <dgm:spPr/>
      <dgm:t>
        <a:bodyPr/>
        <a:lstStyle/>
        <a:p>
          <a:endParaRPr lang="en-US"/>
        </a:p>
      </dgm:t>
    </dgm:pt>
    <dgm:pt modelId="{303E62CD-D3FD-45F4-88BF-E18664F85478}" type="sibTrans" cxnId="{E7349F11-5FAB-401E-9689-02FC12EB4528}">
      <dgm:prSet/>
      <dgm:spPr/>
      <dgm:t>
        <a:bodyPr/>
        <a:lstStyle/>
        <a:p>
          <a:endParaRPr lang="en-US"/>
        </a:p>
      </dgm:t>
    </dgm:pt>
    <dgm:pt modelId="{DD97FFFE-812E-4620-B3EB-01CDC205DD5C}">
      <dgm:prSet phldrT="[Text]" phldr="1"/>
      <dgm:spPr/>
      <dgm:t>
        <a:bodyPr/>
        <a:lstStyle/>
        <a:p>
          <a:endParaRPr lang="en-US"/>
        </a:p>
      </dgm:t>
    </dgm:pt>
    <dgm:pt modelId="{1F1748EB-CF58-48EC-AE9A-074A3B2ECAAE}" type="parTrans" cxnId="{A12B7B8E-A772-45A1-87F7-E131008DDC54}">
      <dgm:prSet/>
      <dgm:spPr/>
      <dgm:t>
        <a:bodyPr/>
        <a:lstStyle/>
        <a:p>
          <a:endParaRPr lang="en-US"/>
        </a:p>
      </dgm:t>
    </dgm:pt>
    <dgm:pt modelId="{FD87C46E-815E-435B-AD7B-40E48E840994}" type="sibTrans" cxnId="{A12B7B8E-A772-45A1-87F7-E131008DDC54}">
      <dgm:prSet/>
      <dgm:spPr/>
      <dgm:t>
        <a:bodyPr/>
        <a:lstStyle/>
        <a:p>
          <a:endParaRPr lang="en-US"/>
        </a:p>
      </dgm:t>
    </dgm:pt>
    <dgm:pt modelId="{B2583FAD-034B-4C5A-9C0E-F8C987CEBBBE}">
      <dgm:prSet phldrT="[Text]" phldr="1"/>
      <dgm:spPr/>
      <dgm:t>
        <a:bodyPr/>
        <a:lstStyle/>
        <a:p>
          <a:endParaRPr lang="en-US"/>
        </a:p>
      </dgm:t>
    </dgm:pt>
    <dgm:pt modelId="{43914ACA-9FDA-4205-B49B-94282E6418CE}" type="parTrans" cxnId="{71C8C7E4-AE16-4BB7-9F64-9A860C1603FE}">
      <dgm:prSet/>
      <dgm:spPr/>
      <dgm:t>
        <a:bodyPr/>
        <a:lstStyle/>
        <a:p>
          <a:endParaRPr lang="en-US"/>
        </a:p>
      </dgm:t>
    </dgm:pt>
    <dgm:pt modelId="{5C29F40F-AC94-410B-AE4C-3FD43264BFC7}" type="sibTrans" cxnId="{71C8C7E4-AE16-4BB7-9F64-9A860C1603FE}">
      <dgm:prSet/>
      <dgm:spPr/>
      <dgm:t>
        <a:bodyPr/>
        <a:lstStyle/>
        <a:p>
          <a:endParaRPr lang="en-US"/>
        </a:p>
      </dgm:t>
    </dgm:pt>
    <dgm:pt modelId="{832C0BCC-59BA-4468-9F96-4DE04B2EC5AE}">
      <dgm:prSet phldrT="[Text]" phldr="1"/>
      <dgm:spPr/>
      <dgm:t>
        <a:bodyPr/>
        <a:lstStyle/>
        <a:p>
          <a:endParaRPr lang="en-US"/>
        </a:p>
      </dgm:t>
    </dgm:pt>
    <dgm:pt modelId="{A705BFD1-3593-4671-BC15-7E97A332E28D}" type="parTrans" cxnId="{75312B33-BECD-475B-B5CE-6CEEFCED4A7C}">
      <dgm:prSet/>
      <dgm:spPr/>
      <dgm:t>
        <a:bodyPr/>
        <a:lstStyle/>
        <a:p>
          <a:endParaRPr lang="en-US"/>
        </a:p>
      </dgm:t>
    </dgm:pt>
    <dgm:pt modelId="{A31366BB-FBAD-463F-9502-39F457A78F49}" type="sibTrans" cxnId="{75312B33-BECD-475B-B5CE-6CEEFCED4A7C}">
      <dgm:prSet/>
      <dgm:spPr/>
      <dgm:t>
        <a:bodyPr/>
        <a:lstStyle/>
        <a:p>
          <a:endParaRPr lang="en-US"/>
        </a:p>
      </dgm:t>
    </dgm:pt>
    <dgm:pt modelId="{AF1AFEEE-BAA3-4AD8-B3A8-363C55CA55E0}">
      <dgm:prSet phldrT="[Text]" phldr="1"/>
      <dgm:spPr/>
      <dgm:t>
        <a:bodyPr/>
        <a:lstStyle/>
        <a:p>
          <a:endParaRPr lang="en-US"/>
        </a:p>
      </dgm:t>
    </dgm:pt>
    <dgm:pt modelId="{FD4F4970-9DE7-4675-9E9E-A63BE2E913D7}" type="parTrans" cxnId="{02C9C131-DE57-4762-9898-573ED49A8CF7}">
      <dgm:prSet/>
      <dgm:spPr/>
      <dgm:t>
        <a:bodyPr/>
        <a:lstStyle/>
        <a:p>
          <a:endParaRPr lang="en-US"/>
        </a:p>
      </dgm:t>
    </dgm:pt>
    <dgm:pt modelId="{B4CF5FCB-69FA-49A8-AB21-2014C4EEF8B5}" type="sibTrans" cxnId="{02C9C131-DE57-4762-9898-573ED49A8CF7}">
      <dgm:prSet/>
      <dgm:spPr/>
      <dgm:t>
        <a:bodyPr/>
        <a:lstStyle/>
        <a:p>
          <a:endParaRPr lang="en-US"/>
        </a:p>
      </dgm:t>
    </dgm:pt>
    <dgm:pt modelId="{79BF1027-BABB-4B74-80DA-54FDE45436EE}">
      <dgm:prSet phldrT="[Text]" phldr="1"/>
      <dgm:spPr/>
      <dgm:t>
        <a:bodyPr/>
        <a:lstStyle/>
        <a:p>
          <a:endParaRPr lang="en-US"/>
        </a:p>
      </dgm:t>
    </dgm:pt>
    <dgm:pt modelId="{8BA0C41A-432E-41E3-849F-C88930CF47DF}" type="parTrans" cxnId="{3330AC28-D147-4BAB-884C-E1F8F7F32D03}">
      <dgm:prSet/>
      <dgm:spPr/>
      <dgm:t>
        <a:bodyPr/>
        <a:lstStyle/>
        <a:p>
          <a:endParaRPr lang="en-US"/>
        </a:p>
      </dgm:t>
    </dgm:pt>
    <dgm:pt modelId="{121ECE48-231D-4CBE-B91A-15892E951757}" type="sibTrans" cxnId="{3330AC28-D147-4BAB-884C-E1F8F7F32D03}">
      <dgm:prSet/>
      <dgm:spPr/>
      <dgm:t>
        <a:bodyPr/>
        <a:lstStyle/>
        <a:p>
          <a:endParaRPr lang="en-US"/>
        </a:p>
      </dgm:t>
    </dgm:pt>
    <dgm:pt modelId="{3341B289-F834-41BB-B4F4-5DDA4048F54D}">
      <dgm:prSet phldrT="[Text]" phldr="1"/>
      <dgm:spPr/>
      <dgm:t>
        <a:bodyPr/>
        <a:lstStyle/>
        <a:p>
          <a:endParaRPr lang="en-US"/>
        </a:p>
      </dgm:t>
    </dgm:pt>
    <dgm:pt modelId="{7E5ABEBA-217C-45FD-AA89-FA0E0E0C290B}" type="parTrans" cxnId="{AB68216D-6FF1-4E81-8CB0-2B0D6704AD73}">
      <dgm:prSet/>
      <dgm:spPr/>
      <dgm:t>
        <a:bodyPr/>
        <a:lstStyle/>
        <a:p>
          <a:endParaRPr lang="en-US"/>
        </a:p>
      </dgm:t>
    </dgm:pt>
    <dgm:pt modelId="{F7FE534A-E475-4A1C-9DA5-EE17B1B36DA0}" type="sibTrans" cxnId="{AB68216D-6FF1-4E81-8CB0-2B0D6704AD73}">
      <dgm:prSet/>
      <dgm:spPr/>
      <dgm:t>
        <a:bodyPr/>
        <a:lstStyle/>
        <a:p>
          <a:endParaRPr lang="en-US"/>
        </a:p>
      </dgm:t>
    </dgm:pt>
    <dgm:pt modelId="{5C885224-9AB8-4B66-A2E4-90CEB182B7E6}" type="pres">
      <dgm:prSet presAssocID="{E7A78F0F-6FED-4B44-879F-56A85AF5CF39}" presName="mainComposite" presStyleCnt="0">
        <dgm:presLayoutVars>
          <dgm:chPref val="1"/>
          <dgm:dir/>
          <dgm:animOne val="branch"/>
          <dgm:animLvl val="lvl"/>
          <dgm:resizeHandles val="exact"/>
        </dgm:presLayoutVars>
      </dgm:prSet>
      <dgm:spPr/>
    </dgm:pt>
    <dgm:pt modelId="{0FA8FCC7-0CE1-4B22-9D0A-495DB18E7AE5}" type="pres">
      <dgm:prSet presAssocID="{E7A78F0F-6FED-4B44-879F-56A85AF5CF39}" presName="hierFlow" presStyleCnt="0"/>
      <dgm:spPr/>
    </dgm:pt>
    <dgm:pt modelId="{A45202E1-2203-4D49-A01F-2B12B3B6FF19}" type="pres">
      <dgm:prSet presAssocID="{E7A78F0F-6FED-4B44-879F-56A85AF5CF39}" presName="firstBuf" presStyleCnt="0"/>
      <dgm:spPr/>
    </dgm:pt>
    <dgm:pt modelId="{AA42D431-A1C2-4AA3-8885-7406BD205478}" type="pres">
      <dgm:prSet presAssocID="{E7A78F0F-6FED-4B44-879F-56A85AF5CF39}" presName="hierChild1" presStyleCnt="0">
        <dgm:presLayoutVars>
          <dgm:chPref val="1"/>
          <dgm:animOne val="branch"/>
          <dgm:animLvl val="lvl"/>
        </dgm:presLayoutVars>
      </dgm:prSet>
      <dgm:spPr/>
    </dgm:pt>
    <dgm:pt modelId="{A9143871-545A-45F3-BD03-147AE2F47AEB}" type="pres">
      <dgm:prSet presAssocID="{296134CC-8818-4107-AE36-BF8DF5C207FA}" presName="Name14" presStyleCnt="0"/>
      <dgm:spPr/>
    </dgm:pt>
    <dgm:pt modelId="{9CCA22A3-1307-4A1B-B33A-AC2982A661E9}" type="pres">
      <dgm:prSet presAssocID="{296134CC-8818-4107-AE36-BF8DF5C207FA}" presName="level1Shape" presStyleLbl="node0" presStyleIdx="0" presStyleCnt="1">
        <dgm:presLayoutVars>
          <dgm:chPref val="3"/>
        </dgm:presLayoutVars>
      </dgm:prSet>
      <dgm:spPr/>
    </dgm:pt>
    <dgm:pt modelId="{7519DD08-5CD5-458A-AA4B-39915C3025D7}" type="pres">
      <dgm:prSet presAssocID="{296134CC-8818-4107-AE36-BF8DF5C207FA}" presName="hierChild2" presStyleCnt="0"/>
      <dgm:spPr/>
    </dgm:pt>
    <dgm:pt modelId="{D244B076-C2A8-4C36-97BD-7FFE84AAAE73}" type="pres">
      <dgm:prSet presAssocID="{0DC8B554-724A-4996-B638-1B9788E8169E}" presName="Name19" presStyleLbl="parChTrans1D2" presStyleIdx="0" presStyleCnt="2"/>
      <dgm:spPr/>
    </dgm:pt>
    <dgm:pt modelId="{9B48EA86-99B7-4D47-89D1-4838C014C3D0}" type="pres">
      <dgm:prSet presAssocID="{4701D875-3189-4E73-91D4-CAC4A666F27C}" presName="Name21" presStyleCnt="0"/>
      <dgm:spPr/>
    </dgm:pt>
    <dgm:pt modelId="{DE247742-8E8F-499B-A016-AE6B1BE24D75}" type="pres">
      <dgm:prSet presAssocID="{4701D875-3189-4E73-91D4-CAC4A666F27C}" presName="level2Shape" presStyleLbl="node2" presStyleIdx="0" presStyleCnt="2"/>
      <dgm:spPr/>
    </dgm:pt>
    <dgm:pt modelId="{473458A9-FD1E-4911-AADB-4598B49B4D6E}" type="pres">
      <dgm:prSet presAssocID="{4701D875-3189-4E73-91D4-CAC4A666F27C}" presName="hierChild3" presStyleCnt="0"/>
      <dgm:spPr/>
    </dgm:pt>
    <dgm:pt modelId="{6B45C34F-426A-436C-B2EC-CD5FA877801D}" type="pres">
      <dgm:prSet presAssocID="{5836D7B1-270E-4B2D-BED3-2558E7675375}" presName="Name19" presStyleLbl="parChTrans1D3" presStyleIdx="0" presStyleCnt="3"/>
      <dgm:spPr/>
    </dgm:pt>
    <dgm:pt modelId="{5080B8F7-E1CC-40DB-B1ED-DA8AFA020A4E}" type="pres">
      <dgm:prSet presAssocID="{9034C6C6-8235-4A8F-A612-CD2CB6397B35}" presName="Name21" presStyleCnt="0"/>
      <dgm:spPr/>
    </dgm:pt>
    <dgm:pt modelId="{26716A96-3FA6-460F-94A5-C779AF95B2E0}" type="pres">
      <dgm:prSet presAssocID="{9034C6C6-8235-4A8F-A612-CD2CB6397B35}" presName="level2Shape" presStyleLbl="node3" presStyleIdx="0" presStyleCnt="3"/>
      <dgm:spPr/>
    </dgm:pt>
    <dgm:pt modelId="{2281123E-0294-42D2-B8FC-9E85F0FDC368}" type="pres">
      <dgm:prSet presAssocID="{9034C6C6-8235-4A8F-A612-CD2CB6397B35}" presName="hierChild3" presStyleCnt="0"/>
      <dgm:spPr/>
    </dgm:pt>
    <dgm:pt modelId="{0C78B3A5-FE1B-4D64-BB65-A7771DEF0C77}" type="pres">
      <dgm:prSet presAssocID="{1F1748EB-CF58-48EC-AE9A-074A3B2ECAAE}" presName="Name19" presStyleLbl="parChTrans1D3" presStyleIdx="1" presStyleCnt="3"/>
      <dgm:spPr/>
    </dgm:pt>
    <dgm:pt modelId="{775F247B-8378-4C4E-AA75-2B6ECF52807C}" type="pres">
      <dgm:prSet presAssocID="{DD97FFFE-812E-4620-B3EB-01CDC205DD5C}" presName="Name21" presStyleCnt="0"/>
      <dgm:spPr/>
    </dgm:pt>
    <dgm:pt modelId="{985F7720-F7FF-4FF0-990F-C6C0C46FDCCF}" type="pres">
      <dgm:prSet presAssocID="{DD97FFFE-812E-4620-B3EB-01CDC205DD5C}" presName="level2Shape" presStyleLbl="node3" presStyleIdx="1" presStyleCnt="3"/>
      <dgm:spPr/>
    </dgm:pt>
    <dgm:pt modelId="{CBC7F9C7-5AC2-4A17-BBBF-473BE0C816DC}" type="pres">
      <dgm:prSet presAssocID="{DD97FFFE-812E-4620-B3EB-01CDC205DD5C}" presName="hierChild3" presStyleCnt="0"/>
      <dgm:spPr/>
    </dgm:pt>
    <dgm:pt modelId="{7F0D9720-27D1-4415-A0A7-02DAE49D2AF7}" type="pres">
      <dgm:prSet presAssocID="{43914ACA-9FDA-4205-B49B-94282E6418CE}" presName="Name19" presStyleLbl="parChTrans1D2" presStyleIdx="1" presStyleCnt="2"/>
      <dgm:spPr/>
    </dgm:pt>
    <dgm:pt modelId="{C077709B-88E6-46A3-803C-0ED214BF2AF6}" type="pres">
      <dgm:prSet presAssocID="{B2583FAD-034B-4C5A-9C0E-F8C987CEBBBE}" presName="Name21" presStyleCnt="0"/>
      <dgm:spPr/>
    </dgm:pt>
    <dgm:pt modelId="{E3DC320F-BE8B-4FC6-9EFE-661738007AB6}" type="pres">
      <dgm:prSet presAssocID="{B2583FAD-034B-4C5A-9C0E-F8C987CEBBBE}" presName="level2Shape" presStyleLbl="node2" presStyleIdx="1" presStyleCnt="2"/>
      <dgm:spPr/>
    </dgm:pt>
    <dgm:pt modelId="{5C134D86-F118-4965-A0EF-644C45E3DFA9}" type="pres">
      <dgm:prSet presAssocID="{B2583FAD-034B-4C5A-9C0E-F8C987CEBBBE}" presName="hierChild3" presStyleCnt="0"/>
      <dgm:spPr/>
    </dgm:pt>
    <dgm:pt modelId="{4BFCD14B-5286-4637-B214-10597B4E4169}" type="pres">
      <dgm:prSet presAssocID="{A705BFD1-3593-4671-BC15-7E97A332E28D}" presName="Name19" presStyleLbl="parChTrans1D3" presStyleIdx="2" presStyleCnt="3"/>
      <dgm:spPr/>
    </dgm:pt>
    <dgm:pt modelId="{53060AA4-3AE0-4EDF-9B23-3232697EC33F}" type="pres">
      <dgm:prSet presAssocID="{832C0BCC-59BA-4468-9F96-4DE04B2EC5AE}" presName="Name21" presStyleCnt="0"/>
      <dgm:spPr/>
    </dgm:pt>
    <dgm:pt modelId="{C3062B83-1D9E-4309-8E5B-F7D3984CE9D7}" type="pres">
      <dgm:prSet presAssocID="{832C0BCC-59BA-4468-9F96-4DE04B2EC5AE}" presName="level2Shape" presStyleLbl="node3" presStyleIdx="2" presStyleCnt="3"/>
      <dgm:spPr/>
    </dgm:pt>
    <dgm:pt modelId="{863FD2D1-B58D-46D2-A67B-268D3C196135}" type="pres">
      <dgm:prSet presAssocID="{832C0BCC-59BA-4468-9F96-4DE04B2EC5AE}" presName="hierChild3" presStyleCnt="0"/>
      <dgm:spPr/>
    </dgm:pt>
    <dgm:pt modelId="{1F24CFDF-82CC-49D7-95EF-96CB4C5CAC58}" type="pres">
      <dgm:prSet presAssocID="{E7A78F0F-6FED-4B44-879F-56A85AF5CF39}" presName="bgShapesFlow" presStyleCnt="0"/>
      <dgm:spPr/>
    </dgm:pt>
    <dgm:pt modelId="{6906CB39-C631-405A-8B8B-D17DF2DDD7F3}" type="pres">
      <dgm:prSet presAssocID="{AF1AFEEE-BAA3-4AD8-B3A8-363C55CA55E0}" presName="rectComp" presStyleCnt="0"/>
      <dgm:spPr/>
    </dgm:pt>
    <dgm:pt modelId="{056B5030-1A8B-423D-BC9E-4AE211B62A66}" type="pres">
      <dgm:prSet presAssocID="{AF1AFEEE-BAA3-4AD8-B3A8-363C55CA55E0}" presName="bgRect" presStyleLbl="bgShp" presStyleIdx="0" presStyleCnt="3"/>
      <dgm:spPr/>
    </dgm:pt>
    <dgm:pt modelId="{8F97FEBF-0621-44AC-B6FE-4408E6501B4D}" type="pres">
      <dgm:prSet presAssocID="{AF1AFEEE-BAA3-4AD8-B3A8-363C55CA55E0}" presName="bgRectTx" presStyleLbl="bgShp" presStyleIdx="0" presStyleCnt="3">
        <dgm:presLayoutVars>
          <dgm:bulletEnabled val="1"/>
        </dgm:presLayoutVars>
      </dgm:prSet>
      <dgm:spPr/>
    </dgm:pt>
    <dgm:pt modelId="{BE5E2DC3-06E3-4162-98BB-759C4ED475F0}" type="pres">
      <dgm:prSet presAssocID="{AF1AFEEE-BAA3-4AD8-B3A8-363C55CA55E0}" presName="spComp" presStyleCnt="0"/>
      <dgm:spPr/>
    </dgm:pt>
    <dgm:pt modelId="{B7E16954-7A9A-48D4-8EED-36C3464C8C96}" type="pres">
      <dgm:prSet presAssocID="{AF1AFEEE-BAA3-4AD8-B3A8-363C55CA55E0}" presName="vSp" presStyleCnt="0"/>
      <dgm:spPr/>
    </dgm:pt>
    <dgm:pt modelId="{A82941EA-3B4F-493A-A867-4B90847CBFD6}" type="pres">
      <dgm:prSet presAssocID="{79BF1027-BABB-4B74-80DA-54FDE45436EE}" presName="rectComp" presStyleCnt="0"/>
      <dgm:spPr/>
    </dgm:pt>
    <dgm:pt modelId="{8D568443-F7C9-447D-8FA6-37BC32F68B89}" type="pres">
      <dgm:prSet presAssocID="{79BF1027-BABB-4B74-80DA-54FDE45436EE}" presName="bgRect" presStyleLbl="bgShp" presStyleIdx="1" presStyleCnt="3"/>
      <dgm:spPr/>
    </dgm:pt>
    <dgm:pt modelId="{2D1E0816-D203-481D-9C75-9E7E5E02E587}" type="pres">
      <dgm:prSet presAssocID="{79BF1027-BABB-4B74-80DA-54FDE45436EE}" presName="bgRectTx" presStyleLbl="bgShp" presStyleIdx="1" presStyleCnt="3">
        <dgm:presLayoutVars>
          <dgm:bulletEnabled val="1"/>
        </dgm:presLayoutVars>
      </dgm:prSet>
      <dgm:spPr/>
    </dgm:pt>
    <dgm:pt modelId="{8574FECB-1FDC-4F5E-9F72-971530957049}" type="pres">
      <dgm:prSet presAssocID="{79BF1027-BABB-4B74-80DA-54FDE45436EE}" presName="spComp" presStyleCnt="0"/>
      <dgm:spPr/>
    </dgm:pt>
    <dgm:pt modelId="{745BAE48-946F-4B83-8564-2ABD718FA6BA}" type="pres">
      <dgm:prSet presAssocID="{79BF1027-BABB-4B74-80DA-54FDE45436EE}" presName="vSp" presStyleCnt="0"/>
      <dgm:spPr/>
    </dgm:pt>
    <dgm:pt modelId="{83AE5D9F-5822-4ED7-93AC-F1DD285343A6}" type="pres">
      <dgm:prSet presAssocID="{3341B289-F834-41BB-B4F4-5DDA4048F54D}" presName="rectComp" presStyleCnt="0"/>
      <dgm:spPr/>
    </dgm:pt>
    <dgm:pt modelId="{195F1B10-D81F-437B-A312-02FB36EE9489}" type="pres">
      <dgm:prSet presAssocID="{3341B289-F834-41BB-B4F4-5DDA4048F54D}" presName="bgRect" presStyleLbl="bgShp" presStyleIdx="2" presStyleCnt="3"/>
      <dgm:spPr/>
    </dgm:pt>
    <dgm:pt modelId="{3DD45FCA-E030-4B4A-9D88-77CAF1BA0256}" type="pres">
      <dgm:prSet presAssocID="{3341B289-F834-41BB-B4F4-5DDA4048F54D}" presName="bgRectTx" presStyleLbl="bgShp" presStyleIdx="2" presStyleCnt="3">
        <dgm:presLayoutVars>
          <dgm:bulletEnabled val="1"/>
        </dgm:presLayoutVars>
      </dgm:prSet>
      <dgm:spPr/>
    </dgm:pt>
  </dgm:ptLst>
  <dgm:cxnLst>
    <dgm:cxn modelId="{4CFCEF32-E217-439D-BDF4-F5DCC1016961}" type="presOf" srcId="{296134CC-8818-4107-AE36-BF8DF5C207FA}" destId="{9CCA22A3-1307-4A1B-B33A-AC2982A661E9}" srcOrd="0" destOrd="0" presId="urn:microsoft.com/office/officeart/2005/8/layout/hierarchy6"/>
    <dgm:cxn modelId="{DB59EA5F-BE91-4FDE-A673-A13DD746B4D3}" srcId="{E7A78F0F-6FED-4B44-879F-56A85AF5CF39}" destId="{296134CC-8818-4107-AE36-BF8DF5C207FA}" srcOrd="0" destOrd="0" parTransId="{07F71C5F-F6F1-4AE7-8190-E0228F9EF0A7}" sibTransId="{32D30EA1-3916-459B-9D78-054873415DB7}"/>
    <dgm:cxn modelId="{4E07C949-5B41-4360-8433-26BEA7641E6F}" type="presOf" srcId="{DD97FFFE-812E-4620-B3EB-01CDC205DD5C}" destId="{985F7720-F7FF-4FF0-990F-C6C0C46FDCCF}" srcOrd="0" destOrd="0" presId="urn:microsoft.com/office/officeart/2005/8/layout/hierarchy6"/>
    <dgm:cxn modelId="{2BE79CCD-9EE6-479D-A7CE-58C448F85F7D}" type="presOf" srcId="{E7A78F0F-6FED-4B44-879F-56A85AF5CF39}" destId="{5C885224-9AB8-4B66-A2E4-90CEB182B7E6}" srcOrd="0" destOrd="0" presId="urn:microsoft.com/office/officeart/2005/8/layout/hierarchy6"/>
    <dgm:cxn modelId="{8216804E-FE73-47CC-993D-001DFBEB964E}" type="presOf" srcId="{B2583FAD-034B-4C5A-9C0E-F8C987CEBBBE}" destId="{E3DC320F-BE8B-4FC6-9EFE-661738007AB6}" srcOrd="0" destOrd="0" presId="urn:microsoft.com/office/officeart/2005/8/layout/hierarchy6"/>
    <dgm:cxn modelId="{3330AC28-D147-4BAB-884C-E1F8F7F32D03}" srcId="{E7A78F0F-6FED-4B44-879F-56A85AF5CF39}" destId="{79BF1027-BABB-4B74-80DA-54FDE45436EE}" srcOrd="2" destOrd="0" parTransId="{8BA0C41A-432E-41E3-849F-C88930CF47DF}" sibTransId="{121ECE48-231D-4CBE-B91A-15892E951757}"/>
    <dgm:cxn modelId="{75312B33-BECD-475B-B5CE-6CEEFCED4A7C}" srcId="{B2583FAD-034B-4C5A-9C0E-F8C987CEBBBE}" destId="{832C0BCC-59BA-4468-9F96-4DE04B2EC5AE}" srcOrd="0" destOrd="0" parTransId="{A705BFD1-3593-4671-BC15-7E97A332E28D}" sibTransId="{A31366BB-FBAD-463F-9502-39F457A78F49}"/>
    <dgm:cxn modelId="{B5A2DE02-4420-43D2-89A9-731D08B845B4}" type="presOf" srcId="{832C0BCC-59BA-4468-9F96-4DE04B2EC5AE}" destId="{C3062B83-1D9E-4309-8E5B-F7D3984CE9D7}" srcOrd="0" destOrd="0" presId="urn:microsoft.com/office/officeart/2005/8/layout/hierarchy6"/>
    <dgm:cxn modelId="{71AB6AE6-64D1-4F78-8BCE-E466B077AC29}" type="presOf" srcId="{3341B289-F834-41BB-B4F4-5DDA4048F54D}" destId="{3DD45FCA-E030-4B4A-9D88-77CAF1BA0256}" srcOrd="1" destOrd="0" presId="urn:microsoft.com/office/officeart/2005/8/layout/hierarchy6"/>
    <dgm:cxn modelId="{7E2288B3-E1FC-4C9F-8016-278F4161445B}" type="presOf" srcId="{AF1AFEEE-BAA3-4AD8-B3A8-363C55CA55E0}" destId="{8F97FEBF-0621-44AC-B6FE-4408E6501B4D}" srcOrd="1" destOrd="0" presId="urn:microsoft.com/office/officeart/2005/8/layout/hierarchy6"/>
    <dgm:cxn modelId="{E399265D-3A4C-4E65-8F0C-B19EC9B11687}" type="presOf" srcId="{79BF1027-BABB-4B74-80DA-54FDE45436EE}" destId="{2D1E0816-D203-481D-9C75-9E7E5E02E587}" srcOrd="1" destOrd="0" presId="urn:microsoft.com/office/officeart/2005/8/layout/hierarchy6"/>
    <dgm:cxn modelId="{A779F707-C0B5-42C6-83C6-C713B4B0714B}" type="presOf" srcId="{79BF1027-BABB-4B74-80DA-54FDE45436EE}" destId="{8D568443-F7C9-447D-8FA6-37BC32F68B89}" srcOrd="0" destOrd="0" presId="urn:microsoft.com/office/officeart/2005/8/layout/hierarchy6"/>
    <dgm:cxn modelId="{68A41F65-CE47-4DCA-B414-8C4B5F159599}" type="presOf" srcId="{1F1748EB-CF58-48EC-AE9A-074A3B2ECAAE}" destId="{0C78B3A5-FE1B-4D64-BB65-A7771DEF0C77}" srcOrd="0" destOrd="0" presId="urn:microsoft.com/office/officeart/2005/8/layout/hierarchy6"/>
    <dgm:cxn modelId="{A12B7B8E-A772-45A1-87F7-E131008DDC54}" srcId="{4701D875-3189-4E73-91D4-CAC4A666F27C}" destId="{DD97FFFE-812E-4620-B3EB-01CDC205DD5C}" srcOrd="1" destOrd="0" parTransId="{1F1748EB-CF58-48EC-AE9A-074A3B2ECAAE}" sibTransId="{FD87C46E-815E-435B-AD7B-40E48E840994}"/>
    <dgm:cxn modelId="{0E6923EB-8CDF-406A-891C-01EF37482008}" type="presOf" srcId="{43914ACA-9FDA-4205-B49B-94282E6418CE}" destId="{7F0D9720-27D1-4415-A0A7-02DAE49D2AF7}" srcOrd="0" destOrd="0" presId="urn:microsoft.com/office/officeart/2005/8/layout/hierarchy6"/>
    <dgm:cxn modelId="{02C9C131-DE57-4762-9898-573ED49A8CF7}" srcId="{E7A78F0F-6FED-4B44-879F-56A85AF5CF39}" destId="{AF1AFEEE-BAA3-4AD8-B3A8-363C55CA55E0}" srcOrd="1" destOrd="0" parTransId="{FD4F4970-9DE7-4675-9E9E-A63BE2E913D7}" sibTransId="{B4CF5FCB-69FA-49A8-AB21-2014C4EEF8B5}"/>
    <dgm:cxn modelId="{90D0724A-F3E7-46C1-BDAE-5F48A3874976}" type="presOf" srcId="{5836D7B1-270E-4B2D-BED3-2558E7675375}" destId="{6B45C34F-426A-436C-B2EC-CD5FA877801D}" srcOrd="0" destOrd="0" presId="urn:microsoft.com/office/officeart/2005/8/layout/hierarchy6"/>
    <dgm:cxn modelId="{9F7B1B6A-36BC-4916-A025-B3EB5009C750}" type="presOf" srcId="{0DC8B554-724A-4996-B638-1B9788E8169E}" destId="{D244B076-C2A8-4C36-97BD-7FFE84AAAE73}" srcOrd="0" destOrd="0" presId="urn:microsoft.com/office/officeart/2005/8/layout/hierarchy6"/>
    <dgm:cxn modelId="{09CA85B5-C2D2-482B-9A0C-9E2B764CD5B4}" type="presOf" srcId="{9034C6C6-8235-4A8F-A612-CD2CB6397B35}" destId="{26716A96-3FA6-460F-94A5-C779AF95B2E0}" srcOrd="0" destOrd="0" presId="urn:microsoft.com/office/officeart/2005/8/layout/hierarchy6"/>
    <dgm:cxn modelId="{AB68216D-6FF1-4E81-8CB0-2B0D6704AD73}" srcId="{E7A78F0F-6FED-4B44-879F-56A85AF5CF39}" destId="{3341B289-F834-41BB-B4F4-5DDA4048F54D}" srcOrd="3" destOrd="0" parTransId="{7E5ABEBA-217C-45FD-AA89-FA0E0E0C290B}" sibTransId="{F7FE534A-E475-4A1C-9DA5-EE17B1B36DA0}"/>
    <dgm:cxn modelId="{E7349F11-5FAB-401E-9689-02FC12EB4528}" srcId="{4701D875-3189-4E73-91D4-CAC4A666F27C}" destId="{9034C6C6-8235-4A8F-A612-CD2CB6397B35}" srcOrd="0" destOrd="0" parTransId="{5836D7B1-270E-4B2D-BED3-2558E7675375}" sibTransId="{303E62CD-D3FD-45F4-88BF-E18664F85478}"/>
    <dgm:cxn modelId="{075E6AB2-CC9C-436B-895F-F588059AB9B9}" type="presOf" srcId="{4701D875-3189-4E73-91D4-CAC4A666F27C}" destId="{DE247742-8E8F-499B-A016-AE6B1BE24D75}" srcOrd="0" destOrd="0" presId="urn:microsoft.com/office/officeart/2005/8/layout/hierarchy6"/>
    <dgm:cxn modelId="{3E48D695-0057-4027-9E89-457B7C1D5C55}" type="presOf" srcId="{A705BFD1-3593-4671-BC15-7E97A332E28D}" destId="{4BFCD14B-5286-4637-B214-10597B4E4169}" srcOrd="0" destOrd="0" presId="urn:microsoft.com/office/officeart/2005/8/layout/hierarchy6"/>
    <dgm:cxn modelId="{E2ECAF3E-E539-4EED-9EDF-825392E95C26}" srcId="{296134CC-8818-4107-AE36-BF8DF5C207FA}" destId="{4701D875-3189-4E73-91D4-CAC4A666F27C}" srcOrd="0" destOrd="0" parTransId="{0DC8B554-724A-4996-B638-1B9788E8169E}" sibTransId="{15452803-4B32-4B70-B7FC-CC3E3A2AC33C}"/>
    <dgm:cxn modelId="{71C8C7E4-AE16-4BB7-9F64-9A860C1603FE}" srcId="{296134CC-8818-4107-AE36-BF8DF5C207FA}" destId="{B2583FAD-034B-4C5A-9C0E-F8C987CEBBBE}" srcOrd="1" destOrd="0" parTransId="{43914ACA-9FDA-4205-B49B-94282E6418CE}" sibTransId="{5C29F40F-AC94-410B-AE4C-3FD43264BFC7}"/>
    <dgm:cxn modelId="{8448BCCD-E9CF-4C45-A9F3-5292CCBBFA6E}" type="presOf" srcId="{AF1AFEEE-BAA3-4AD8-B3A8-363C55CA55E0}" destId="{056B5030-1A8B-423D-BC9E-4AE211B62A66}" srcOrd="0" destOrd="0" presId="urn:microsoft.com/office/officeart/2005/8/layout/hierarchy6"/>
    <dgm:cxn modelId="{C3492480-DFC6-491C-9F54-EF310EBA96A8}" type="presOf" srcId="{3341B289-F834-41BB-B4F4-5DDA4048F54D}" destId="{195F1B10-D81F-437B-A312-02FB36EE9489}" srcOrd="0" destOrd="0" presId="urn:microsoft.com/office/officeart/2005/8/layout/hierarchy6"/>
    <dgm:cxn modelId="{DC4DCC43-E90B-41A8-8C7A-4388275E83DD}" type="presParOf" srcId="{5C885224-9AB8-4B66-A2E4-90CEB182B7E6}" destId="{0FA8FCC7-0CE1-4B22-9D0A-495DB18E7AE5}" srcOrd="0" destOrd="0" presId="urn:microsoft.com/office/officeart/2005/8/layout/hierarchy6"/>
    <dgm:cxn modelId="{1B6A8956-E97B-4AC8-B0E8-4D25EA242D36}" type="presParOf" srcId="{0FA8FCC7-0CE1-4B22-9D0A-495DB18E7AE5}" destId="{A45202E1-2203-4D49-A01F-2B12B3B6FF19}" srcOrd="0" destOrd="0" presId="urn:microsoft.com/office/officeart/2005/8/layout/hierarchy6"/>
    <dgm:cxn modelId="{EF3D91BA-80C4-4A61-B136-812C7170AAE0}" type="presParOf" srcId="{0FA8FCC7-0CE1-4B22-9D0A-495DB18E7AE5}" destId="{AA42D431-A1C2-4AA3-8885-7406BD205478}" srcOrd="1" destOrd="0" presId="urn:microsoft.com/office/officeart/2005/8/layout/hierarchy6"/>
    <dgm:cxn modelId="{5458B3E2-0293-43E2-8C39-BC510F793266}" type="presParOf" srcId="{AA42D431-A1C2-4AA3-8885-7406BD205478}" destId="{A9143871-545A-45F3-BD03-147AE2F47AEB}" srcOrd="0" destOrd="0" presId="urn:microsoft.com/office/officeart/2005/8/layout/hierarchy6"/>
    <dgm:cxn modelId="{24D7D6CC-2F0C-4BAD-9F21-6579DCC8C44F}" type="presParOf" srcId="{A9143871-545A-45F3-BD03-147AE2F47AEB}" destId="{9CCA22A3-1307-4A1B-B33A-AC2982A661E9}" srcOrd="0" destOrd="0" presId="urn:microsoft.com/office/officeart/2005/8/layout/hierarchy6"/>
    <dgm:cxn modelId="{CB0DA8FC-62DA-4182-A93C-95E380A42F6D}" type="presParOf" srcId="{A9143871-545A-45F3-BD03-147AE2F47AEB}" destId="{7519DD08-5CD5-458A-AA4B-39915C3025D7}" srcOrd="1" destOrd="0" presId="urn:microsoft.com/office/officeart/2005/8/layout/hierarchy6"/>
    <dgm:cxn modelId="{449A914E-0F59-4051-A497-DD4FEF468AFC}" type="presParOf" srcId="{7519DD08-5CD5-458A-AA4B-39915C3025D7}" destId="{D244B076-C2A8-4C36-97BD-7FFE84AAAE73}" srcOrd="0" destOrd="0" presId="urn:microsoft.com/office/officeart/2005/8/layout/hierarchy6"/>
    <dgm:cxn modelId="{9FB67267-F821-444F-AAA0-4D5C8389D942}" type="presParOf" srcId="{7519DD08-5CD5-458A-AA4B-39915C3025D7}" destId="{9B48EA86-99B7-4D47-89D1-4838C014C3D0}" srcOrd="1" destOrd="0" presId="urn:microsoft.com/office/officeart/2005/8/layout/hierarchy6"/>
    <dgm:cxn modelId="{61031330-3045-4F54-A8FA-92B4A11EB8CD}" type="presParOf" srcId="{9B48EA86-99B7-4D47-89D1-4838C014C3D0}" destId="{DE247742-8E8F-499B-A016-AE6B1BE24D75}" srcOrd="0" destOrd="0" presId="urn:microsoft.com/office/officeart/2005/8/layout/hierarchy6"/>
    <dgm:cxn modelId="{178F8EE5-E67C-43B5-8559-F77E136A594B}" type="presParOf" srcId="{9B48EA86-99B7-4D47-89D1-4838C014C3D0}" destId="{473458A9-FD1E-4911-AADB-4598B49B4D6E}" srcOrd="1" destOrd="0" presId="urn:microsoft.com/office/officeart/2005/8/layout/hierarchy6"/>
    <dgm:cxn modelId="{052A6AF2-97CC-45A1-B2B2-53E0156AB7C7}" type="presParOf" srcId="{473458A9-FD1E-4911-AADB-4598B49B4D6E}" destId="{6B45C34F-426A-436C-B2EC-CD5FA877801D}" srcOrd="0" destOrd="0" presId="urn:microsoft.com/office/officeart/2005/8/layout/hierarchy6"/>
    <dgm:cxn modelId="{C5C681FB-BE70-41C0-BF32-CB2617FB9801}" type="presParOf" srcId="{473458A9-FD1E-4911-AADB-4598B49B4D6E}" destId="{5080B8F7-E1CC-40DB-B1ED-DA8AFA020A4E}" srcOrd="1" destOrd="0" presId="urn:microsoft.com/office/officeart/2005/8/layout/hierarchy6"/>
    <dgm:cxn modelId="{BFC8FBDA-2A34-49E5-B932-03954B810BD5}" type="presParOf" srcId="{5080B8F7-E1CC-40DB-B1ED-DA8AFA020A4E}" destId="{26716A96-3FA6-460F-94A5-C779AF95B2E0}" srcOrd="0" destOrd="0" presId="urn:microsoft.com/office/officeart/2005/8/layout/hierarchy6"/>
    <dgm:cxn modelId="{1D0DFEBA-FFBE-44B5-8B01-270241B603FC}" type="presParOf" srcId="{5080B8F7-E1CC-40DB-B1ED-DA8AFA020A4E}" destId="{2281123E-0294-42D2-B8FC-9E85F0FDC368}" srcOrd="1" destOrd="0" presId="urn:microsoft.com/office/officeart/2005/8/layout/hierarchy6"/>
    <dgm:cxn modelId="{F3B8F12E-414D-4083-AC92-68D2FC0520C5}" type="presParOf" srcId="{473458A9-FD1E-4911-AADB-4598B49B4D6E}" destId="{0C78B3A5-FE1B-4D64-BB65-A7771DEF0C77}" srcOrd="2" destOrd="0" presId="urn:microsoft.com/office/officeart/2005/8/layout/hierarchy6"/>
    <dgm:cxn modelId="{A2662A74-D213-4555-A098-DD6441D18EF0}" type="presParOf" srcId="{473458A9-FD1E-4911-AADB-4598B49B4D6E}" destId="{775F247B-8378-4C4E-AA75-2B6ECF52807C}" srcOrd="3" destOrd="0" presId="urn:microsoft.com/office/officeart/2005/8/layout/hierarchy6"/>
    <dgm:cxn modelId="{3BDE97CA-F777-460E-856C-EA061CDDB400}" type="presParOf" srcId="{775F247B-8378-4C4E-AA75-2B6ECF52807C}" destId="{985F7720-F7FF-4FF0-990F-C6C0C46FDCCF}" srcOrd="0" destOrd="0" presId="urn:microsoft.com/office/officeart/2005/8/layout/hierarchy6"/>
    <dgm:cxn modelId="{0A7397AA-B020-47CC-AA83-926B161EA29F}" type="presParOf" srcId="{775F247B-8378-4C4E-AA75-2B6ECF52807C}" destId="{CBC7F9C7-5AC2-4A17-BBBF-473BE0C816DC}" srcOrd="1" destOrd="0" presId="urn:microsoft.com/office/officeart/2005/8/layout/hierarchy6"/>
    <dgm:cxn modelId="{4E992A78-7B26-4DBE-8465-7E277046B0C5}" type="presParOf" srcId="{7519DD08-5CD5-458A-AA4B-39915C3025D7}" destId="{7F0D9720-27D1-4415-A0A7-02DAE49D2AF7}" srcOrd="2" destOrd="0" presId="urn:microsoft.com/office/officeart/2005/8/layout/hierarchy6"/>
    <dgm:cxn modelId="{2AF9169D-6A20-4244-A9DF-CD13BC17AE82}" type="presParOf" srcId="{7519DD08-5CD5-458A-AA4B-39915C3025D7}" destId="{C077709B-88E6-46A3-803C-0ED214BF2AF6}" srcOrd="3" destOrd="0" presId="urn:microsoft.com/office/officeart/2005/8/layout/hierarchy6"/>
    <dgm:cxn modelId="{FD56E6C1-0D03-44A9-8886-8A3E8662F013}" type="presParOf" srcId="{C077709B-88E6-46A3-803C-0ED214BF2AF6}" destId="{E3DC320F-BE8B-4FC6-9EFE-661738007AB6}" srcOrd="0" destOrd="0" presId="urn:microsoft.com/office/officeart/2005/8/layout/hierarchy6"/>
    <dgm:cxn modelId="{3C196AC1-2D49-4AA6-9D0D-224181CF301C}" type="presParOf" srcId="{C077709B-88E6-46A3-803C-0ED214BF2AF6}" destId="{5C134D86-F118-4965-A0EF-644C45E3DFA9}" srcOrd="1" destOrd="0" presId="urn:microsoft.com/office/officeart/2005/8/layout/hierarchy6"/>
    <dgm:cxn modelId="{AF73463F-078A-444A-8E04-AF70F86A67E3}" type="presParOf" srcId="{5C134D86-F118-4965-A0EF-644C45E3DFA9}" destId="{4BFCD14B-5286-4637-B214-10597B4E4169}" srcOrd="0" destOrd="0" presId="urn:microsoft.com/office/officeart/2005/8/layout/hierarchy6"/>
    <dgm:cxn modelId="{DB3417FD-DCFB-4323-B17B-AB0BC16285D7}" type="presParOf" srcId="{5C134D86-F118-4965-A0EF-644C45E3DFA9}" destId="{53060AA4-3AE0-4EDF-9B23-3232697EC33F}" srcOrd="1" destOrd="0" presId="urn:microsoft.com/office/officeart/2005/8/layout/hierarchy6"/>
    <dgm:cxn modelId="{330D7709-4009-4DF6-AA1F-94A71C2B2A60}" type="presParOf" srcId="{53060AA4-3AE0-4EDF-9B23-3232697EC33F}" destId="{C3062B83-1D9E-4309-8E5B-F7D3984CE9D7}" srcOrd="0" destOrd="0" presId="urn:microsoft.com/office/officeart/2005/8/layout/hierarchy6"/>
    <dgm:cxn modelId="{A72CBBFC-E6EF-428A-A008-720B3FA96114}" type="presParOf" srcId="{53060AA4-3AE0-4EDF-9B23-3232697EC33F}" destId="{863FD2D1-B58D-46D2-A67B-268D3C196135}" srcOrd="1" destOrd="0" presId="urn:microsoft.com/office/officeart/2005/8/layout/hierarchy6"/>
    <dgm:cxn modelId="{84FDFF96-93C0-47AE-B594-FAF81448B85B}" type="presParOf" srcId="{5C885224-9AB8-4B66-A2E4-90CEB182B7E6}" destId="{1F24CFDF-82CC-49D7-95EF-96CB4C5CAC58}" srcOrd="1" destOrd="0" presId="urn:microsoft.com/office/officeart/2005/8/layout/hierarchy6"/>
    <dgm:cxn modelId="{2AA8A869-EB3F-44B9-A8E7-C584E20A8963}" type="presParOf" srcId="{1F24CFDF-82CC-49D7-95EF-96CB4C5CAC58}" destId="{6906CB39-C631-405A-8B8B-D17DF2DDD7F3}" srcOrd="0" destOrd="0" presId="urn:microsoft.com/office/officeart/2005/8/layout/hierarchy6"/>
    <dgm:cxn modelId="{11A80DA2-FD4F-4F39-AC1A-60BAB26090AB}" type="presParOf" srcId="{6906CB39-C631-405A-8B8B-D17DF2DDD7F3}" destId="{056B5030-1A8B-423D-BC9E-4AE211B62A66}" srcOrd="0" destOrd="0" presId="urn:microsoft.com/office/officeart/2005/8/layout/hierarchy6"/>
    <dgm:cxn modelId="{BFACCE73-BC07-46F6-BB98-B496B42E729E}" type="presParOf" srcId="{6906CB39-C631-405A-8B8B-D17DF2DDD7F3}" destId="{8F97FEBF-0621-44AC-B6FE-4408E6501B4D}" srcOrd="1" destOrd="0" presId="urn:microsoft.com/office/officeart/2005/8/layout/hierarchy6"/>
    <dgm:cxn modelId="{38339433-0A2F-4F20-A071-AF6719FC92C9}" type="presParOf" srcId="{1F24CFDF-82CC-49D7-95EF-96CB4C5CAC58}" destId="{BE5E2DC3-06E3-4162-98BB-759C4ED475F0}" srcOrd="1" destOrd="0" presId="urn:microsoft.com/office/officeart/2005/8/layout/hierarchy6"/>
    <dgm:cxn modelId="{71B4D639-D877-4F4C-8C64-73595756C0A4}" type="presParOf" srcId="{BE5E2DC3-06E3-4162-98BB-759C4ED475F0}" destId="{B7E16954-7A9A-48D4-8EED-36C3464C8C96}" srcOrd="0" destOrd="0" presId="urn:microsoft.com/office/officeart/2005/8/layout/hierarchy6"/>
    <dgm:cxn modelId="{C49CDE85-62F5-4F79-A341-E69927297C20}" type="presParOf" srcId="{1F24CFDF-82CC-49D7-95EF-96CB4C5CAC58}" destId="{A82941EA-3B4F-493A-A867-4B90847CBFD6}" srcOrd="2" destOrd="0" presId="urn:microsoft.com/office/officeart/2005/8/layout/hierarchy6"/>
    <dgm:cxn modelId="{ED7D3679-887B-48C8-8DB3-006A68098AEB}" type="presParOf" srcId="{A82941EA-3B4F-493A-A867-4B90847CBFD6}" destId="{8D568443-F7C9-447D-8FA6-37BC32F68B89}" srcOrd="0" destOrd="0" presId="urn:microsoft.com/office/officeart/2005/8/layout/hierarchy6"/>
    <dgm:cxn modelId="{D660DA5E-03E6-4C50-9A8E-B6E2E701865B}" type="presParOf" srcId="{A82941EA-3B4F-493A-A867-4B90847CBFD6}" destId="{2D1E0816-D203-481D-9C75-9E7E5E02E587}" srcOrd="1" destOrd="0" presId="urn:microsoft.com/office/officeart/2005/8/layout/hierarchy6"/>
    <dgm:cxn modelId="{D63CAE53-31ED-4080-80A2-73D6F6F1C9D4}" type="presParOf" srcId="{1F24CFDF-82CC-49D7-95EF-96CB4C5CAC58}" destId="{8574FECB-1FDC-4F5E-9F72-971530957049}" srcOrd="3" destOrd="0" presId="urn:microsoft.com/office/officeart/2005/8/layout/hierarchy6"/>
    <dgm:cxn modelId="{9BD33388-7A15-43DD-BE0D-1730B2FA2947}" type="presParOf" srcId="{8574FECB-1FDC-4F5E-9F72-971530957049}" destId="{745BAE48-946F-4B83-8564-2ABD718FA6BA}" srcOrd="0" destOrd="0" presId="urn:microsoft.com/office/officeart/2005/8/layout/hierarchy6"/>
    <dgm:cxn modelId="{5E35EE5D-4B83-4038-B131-F4644C5C381E}" type="presParOf" srcId="{1F24CFDF-82CC-49D7-95EF-96CB4C5CAC58}" destId="{83AE5D9F-5822-4ED7-93AC-F1DD285343A6}" srcOrd="4" destOrd="0" presId="urn:microsoft.com/office/officeart/2005/8/layout/hierarchy6"/>
    <dgm:cxn modelId="{F5804339-7E07-43FB-864A-91C1BC313233}" type="presParOf" srcId="{83AE5D9F-5822-4ED7-93AC-F1DD285343A6}" destId="{195F1B10-D81F-437B-A312-02FB36EE9489}" srcOrd="0" destOrd="0" presId="urn:microsoft.com/office/officeart/2005/8/layout/hierarchy6"/>
    <dgm:cxn modelId="{821F75FD-7865-4DFE-A344-213109887B1E}" type="presParOf" srcId="{83AE5D9F-5822-4ED7-93AC-F1DD285343A6}" destId="{3DD45FCA-E030-4B4A-9D88-77CAF1BA0256}"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F1B10-D81F-437B-A312-02FB36EE9489}">
      <dsp:nvSpPr>
        <dsp:cNvPr id="0" name=""/>
        <dsp:cNvSpPr/>
      </dsp:nvSpPr>
      <dsp:spPr>
        <a:xfrm>
          <a:off x="0" y="2969473"/>
          <a:ext cx="7886700" cy="1190706"/>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endParaRPr lang="en-US" sz="4200" kern="1200"/>
        </a:p>
      </dsp:txBody>
      <dsp:txXfrm>
        <a:off x="0" y="2969473"/>
        <a:ext cx="2366010" cy="1190706"/>
      </dsp:txXfrm>
    </dsp:sp>
    <dsp:sp modelId="{8D568443-F7C9-447D-8FA6-37BC32F68B89}">
      <dsp:nvSpPr>
        <dsp:cNvPr id="0" name=""/>
        <dsp:cNvSpPr/>
      </dsp:nvSpPr>
      <dsp:spPr>
        <a:xfrm>
          <a:off x="0" y="1580315"/>
          <a:ext cx="7886700" cy="1190706"/>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endParaRPr lang="en-US" sz="4200" kern="1200"/>
        </a:p>
      </dsp:txBody>
      <dsp:txXfrm>
        <a:off x="0" y="1580315"/>
        <a:ext cx="2366010" cy="1190706"/>
      </dsp:txXfrm>
    </dsp:sp>
    <dsp:sp modelId="{056B5030-1A8B-423D-BC9E-4AE211B62A66}">
      <dsp:nvSpPr>
        <dsp:cNvPr id="0" name=""/>
        <dsp:cNvSpPr/>
      </dsp:nvSpPr>
      <dsp:spPr>
        <a:xfrm>
          <a:off x="0" y="191157"/>
          <a:ext cx="7886700" cy="1190706"/>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endParaRPr lang="en-US" sz="4200" kern="1200"/>
        </a:p>
      </dsp:txBody>
      <dsp:txXfrm>
        <a:off x="0" y="191157"/>
        <a:ext cx="2366010" cy="1190706"/>
      </dsp:txXfrm>
    </dsp:sp>
    <dsp:sp modelId="{9CCA22A3-1307-4A1B-B33A-AC2982A661E9}">
      <dsp:nvSpPr>
        <dsp:cNvPr id="0" name=""/>
        <dsp:cNvSpPr/>
      </dsp:nvSpPr>
      <dsp:spPr>
        <a:xfrm>
          <a:off x="4787020" y="290383"/>
          <a:ext cx="1488383" cy="992255"/>
        </a:xfrm>
        <a:prstGeom prst="roundRect">
          <a:avLst>
            <a:gd name="adj" fmla="val 10000"/>
          </a:avLst>
        </a:prstGeom>
        <a:solidFill>
          <a:schemeClr val="accent6">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kern="1200"/>
        </a:p>
      </dsp:txBody>
      <dsp:txXfrm>
        <a:off x="4816082" y="319445"/>
        <a:ext cx="1430259" cy="934131"/>
      </dsp:txXfrm>
    </dsp:sp>
    <dsp:sp modelId="{D244B076-C2A8-4C36-97BD-7FFE84AAAE73}">
      <dsp:nvSpPr>
        <dsp:cNvPr id="0" name=""/>
        <dsp:cNvSpPr/>
      </dsp:nvSpPr>
      <dsp:spPr>
        <a:xfrm>
          <a:off x="4080038" y="1282638"/>
          <a:ext cx="1451173" cy="396902"/>
        </a:xfrm>
        <a:custGeom>
          <a:avLst/>
          <a:gdLst/>
          <a:ahLst/>
          <a:cxnLst/>
          <a:rect l="0" t="0" r="0" b="0"/>
          <a:pathLst>
            <a:path>
              <a:moveTo>
                <a:pt x="1451173" y="0"/>
              </a:moveTo>
              <a:lnTo>
                <a:pt x="1451173" y="198451"/>
              </a:lnTo>
              <a:lnTo>
                <a:pt x="0" y="198451"/>
              </a:lnTo>
              <a:lnTo>
                <a:pt x="0" y="396902"/>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247742-8E8F-499B-A016-AE6B1BE24D75}">
      <dsp:nvSpPr>
        <dsp:cNvPr id="0" name=""/>
        <dsp:cNvSpPr/>
      </dsp:nvSpPr>
      <dsp:spPr>
        <a:xfrm>
          <a:off x="3335846" y="1679541"/>
          <a:ext cx="1488383" cy="992255"/>
        </a:xfrm>
        <a:prstGeom prst="roundRect">
          <a:avLst>
            <a:gd name="adj" fmla="val 10000"/>
          </a:avLst>
        </a:prstGeom>
        <a:solidFill>
          <a:schemeClr val="accent6">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kern="1200"/>
        </a:p>
      </dsp:txBody>
      <dsp:txXfrm>
        <a:off x="3364908" y="1708603"/>
        <a:ext cx="1430259" cy="934131"/>
      </dsp:txXfrm>
    </dsp:sp>
    <dsp:sp modelId="{6B45C34F-426A-436C-B2EC-CD5FA877801D}">
      <dsp:nvSpPr>
        <dsp:cNvPr id="0" name=""/>
        <dsp:cNvSpPr/>
      </dsp:nvSpPr>
      <dsp:spPr>
        <a:xfrm>
          <a:off x="3112589" y="2671796"/>
          <a:ext cx="967449" cy="396902"/>
        </a:xfrm>
        <a:custGeom>
          <a:avLst/>
          <a:gdLst/>
          <a:ahLst/>
          <a:cxnLst/>
          <a:rect l="0" t="0" r="0" b="0"/>
          <a:pathLst>
            <a:path>
              <a:moveTo>
                <a:pt x="967449" y="0"/>
              </a:moveTo>
              <a:lnTo>
                <a:pt x="967449" y="198451"/>
              </a:lnTo>
              <a:lnTo>
                <a:pt x="0" y="198451"/>
              </a:lnTo>
              <a:lnTo>
                <a:pt x="0" y="396902"/>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716A96-3FA6-460F-94A5-C779AF95B2E0}">
      <dsp:nvSpPr>
        <dsp:cNvPr id="0" name=""/>
        <dsp:cNvSpPr/>
      </dsp:nvSpPr>
      <dsp:spPr>
        <a:xfrm>
          <a:off x="2368397" y="3068699"/>
          <a:ext cx="1488383" cy="992255"/>
        </a:xfrm>
        <a:prstGeom prst="roundRect">
          <a:avLst>
            <a:gd name="adj" fmla="val 10000"/>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kern="1200"/>
        </a:p>
      </dsp:txBody>
      <dsp:txXfrm>
        <a:off x="2397459" y="3097761"/>
        <a:ext cx="1430259" cy="934131"/>
      </dsp:txXfrm>
    </dsp:sp>
    <dsp:sp modelId="{0C78B3A5-FE1B-4D64-BB65-A7771DEF0C77}">
      <dsp:nvSpPr>
        <dsp:cNvPr id="0" name=""/>
        <dsp:cNvSpPr/>
      </dsp:nvSpPr>
      <dsp:spPr>
        <a:xfrm>
          <a:off x="4080038" y="2671796"/>
          <a:ext cx="967449" cy="396902"/>
        </a:xfrm>
        <a:custGeom>
          <a:avLst/>
          <a:gdLst/>
          <a:ahLst/>
          <a:cxnLst/>
          <a:rect l="0" t="0" r="0" b="0"/>
          <a:pathLst>
            <a:path>
              <a:moveTo>
                <a:pt x="0" y="0"/>
              </a:moveTo>
              <a:lnTo>
                <a:pt x="0" y="198451"/>
              </a:lnTo>
              <a:lnTo>
                <a:pt x="967449" y="198451"/>
              </a:lnTo>
              <a:lnTo>
                <a:pt x="967449" y="396902"/>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5F7720-F7FF-4FF0-990F-C6C0C46FDCCF}">
      <dsp:nvSpPr>
        <dsp:cNvPr id="0" name=""/>
        <dsp:cNvSpPr/>
      </dsp:nvSpPr>
      <dsp:spPr>
        <a:xfrm>
          <a:off x="4303296" y="3068699"/>
          <a:ext cx="1488383" cy="992255"/>
        </a:xfrm>
        <a:prstGeom prst="roundRect">
          <a:avLst>
            <a:gd name="adj" fmla="val 10000"/>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kern="1200"/>
        </a:p>
      </dsp:txBody>
      <dsp:txXfrm>
        <a:off x="4332358" y="3097761"/>
        <a:ext cx="1430259" cy="934131"/>
      </dsp:txXfrm>
    </dsp:sp>
    <dsp:sp modelId="{7F0D9720-27D1-4415-A0A7-02DAE49D2AF7}">
      <dsp:nvSpPr>
        <dsp:cNvPr id="0" name=""/>
        <dsp:cNvSpPr/>
      </dsp:nvSpPr>
      <dsp:spPr>
        <a:xfrm>
          <a:off x="5531212" y="1282638"/>
          <a:ext cx="1451173" cy="396902"/>
        </a:xfrm>
        <a:custGeom>
          <a:avLst/>
          <a:gdLst/>
          <a:ahLst/>
          <a:cxnLst/>
          <a:rect l="0" t="0" r="0" b="0"/>
          <a:pathLst>
            <a:path>
              <a:moveTo>
                <a:pt x="0" y="0"/>
              </a:moveTo>
              <a:lnTo>
                <a:pt x="0" y="198451"/>
              </a:lnTo>
              <a:lnTo>
                <a:pt x="1451173" y="198451"/>
              </a:lnTo>
              <a:lnTo>
                <a:pt x="1451173" y="396902"/>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DC320F-BE8B-4FC6-9EFE-661738007AB6}">
      <dsp:nvSpPr>
        <dsp:cNvPr id="0" name=""/>
        <dsp:cNvSpPr/>
      </dsp:nvSpPr>
      <dsp:spPr>
        <a:xfrm>
          <a:off x="6238194" y="1679541"/>
          <a:ext cx="1488383" cy="992255"/>
        </a:xfrm>
        <a:prstGeom prst="roundRect">
          <a:avLst>
            <a:gd name="adj" fmla="val 10000"/>
          </a:avLst>
        </a:prstGeom>
        <a:solidFill>
          <a:schemeClr val="accent6">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kern="1200"/>
        </a:p>
      </dsp:txBody>
      <dsp:txXfrm>
        <a:off x="6267256" y="1708603"/>
        <a:ext cx="1430259" cy="934131"/>
      </dsp:txXfrm>
    </dsp:sp>
    <dsp:sp modelId="{4BFCD14B-5286-4637-B214-10597B4E4169}">
      <dsp:nvSpPr>
        <dsp:cNvPr id="0" name=""/>
        <dsp:cNvSpPr/>
      </dsp:nvSpPr>
      <dsp:spPr>
        <a:xfrm>
          <a:off x="6936666" y="2671796"/>
          <a:ext cx="91440" cy="396902"/>
        </a:xfrm>
        <a:custGeom>
          <a:avLst/>
          <a:gdLst/>
          <a:ahLst/>
          <a:cxnLst/>
          <a:rect l="0" t="0" r="0" b="0"/>
          <a:pathLst>
            <a:path>
              <a:moveTo>
                <a:pt x="45720" y="0"/>
              </a:moveTo>
              <a:lnTo>
                <a:pt x="45720" y="396902"/>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062B83-1D9E-4309-8E5B-F7D3984CE9D7}">
      <dsp:nvSpPr>
        <dsp:cNvPr id="0" name=""/>
        <dsp:cNvSpPr/>
      </dsp:nvSpPr>
      <dsp:spPr>
        <a:xfrm>
          <a:off x="6238194" y="3068699"/>
          <a:ext cx="1488383" cy="992255"/>
        </a:xfrm>
        <a:prstGeom prst="roundRect">
          <a:avLst>
            <a:gd name="adj" fmla="val 10000"/>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kern="1200"/>
        </a:p>
      </dsp:txBody>
      <dsp:txXfrm>
        <a:off x="6267256" y="3097761"/>
        <a:ext cx="1430259" cy="9341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8012"/>
            <a:ext cx="7239000" cy="1612901"/>
          </a:xfrm>
          <a:gradFill flip="none" rotWithShape="1">
            <a:gsLst>
              <a:gs pos="58000">
                <a:schemeClr val="tx1">
                  <a:lumMod val="95000"/>
                  <a:lumOff val="5000"/>
                </a:schemeClr>
              </a:gs>
              <a:gs pos="0">
                <a:srgbClr val="C5C7CA"/>
              </a:gs>
              <a:gs pos="0">
                <a:schemeClr val="accent1">
                  <a:lumMod val="5000"/>
                  <a:lumOff val="95000"/>
                  <a:alpha val="0"/>
                </a:schemeClr>
              </a:gs>
              <a:gs pos="100000">
                <a:schemeClr val="tx1"/>
              </a:gs>
            </a:gsLst>
            <a:lin ang="0" scaled="1"/>
            <a:tileRect/>
          </a:gradFill>
        </p:spPr>
        <p:txBody>
          <a:bodyPr anchor="b"/>
          <a:lstStyle>
            <a:lvl1pPr algn="ctr">
              <a:defRPr sz="6000">
                <a:ln>
                  <a:solidFill>
                    <a:schemeClr val="bg1"/>
                  </a:solidFill>
                </a:ln>
                <a:solidFill>
                  <a:schemeClr val="bg1"/>
                </a:solidFill>
                <a:effectLst>
                  <a:glow rad="101600">
                    <a:schemeClr val="tx1">
                      <a:alpha val="60000"/>
                    </a:schemeClr>
                  </a:glow>
                  <a:outerShdw blurRad="50800" dist="38100" dir="10800000" algn="r" rotWithShape="0">
                    <a:prstClr val="black">
                      <a:alpha val="40000"/>
                    </a:prstClr>
                  </a:outerShdw>
                </a:effectLst>
                <a:latin typeface="Baskerville Old Face" panose="02020602080505020303"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489200" y="2471738"/>
            <a:ext cx="6858000" cy="982662"/>
          </a:xfrm>
          <a:noFill/>
        </p:spPr>
        <p:txBody>
          <a:bodyPr/>
          <a:lstStyle>
            <a:lvl1pPr marL="0" indent="0" algn="ctr">
              <a:buNone/>
              <a:defRPr sz="2400">
                <a:solidFill>
                  <a:schemeClr val="tx1"/>
                </a:solidFill>
                <a:latin typeface="Baskerville Old Face" panose="020206020805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169521-C39E-4FC9-A558-3F9F6C7A6358}"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94665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69521-C39E-4FC9-A558-3F9F6C7A6358}"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880058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69521-C39E-4FC9-A558-3F9F6C7A6358}"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213318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69521-C39E-4FC9-A558-3F9F6C7A6358}"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136652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69521-C39E-4FC9-A558-3F9F6C7A6358}"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1881618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69521-C39E-4FC9-A558-3F9F6C7A6358}"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290965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69521-C39E-4FC9-A558-3F9F6C7A6358}"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348908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69521-C39E-4FC9-A558-3F9F6C7A6358}"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351159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69521-C39E-4FC9-A558-3F9F6C7A6358}"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85919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74626"/>
            <a:ext cx="7886700" cy="1325563"/>
          </a:xfrm>
        </p:spPr>
        <p:txBody>
          <a:bodyPr/>
          <a:lstStyle>
            <a:lvl1pPr>
              <a:defRPr b="1" cap="none" spc="0">
                <a:ln w="6600">
                  <a:solidFill>
                    <a:schemeClr val="bg1"/>
                  </a:solidFill>
                  <a:prstDash val="solid"/>
                </a:ln>
                <a:solidFill>
                  <a:schemeClr val="bg1"/>
                </a:solidFill>
                <a:effectLst>
                  <a:outerShdw blurRad="63500" sx="102000" sy="102000" algn="ctr"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solidFill>
            <a:schemeClr val="bg1">
              <a:alpha val="83000"/>
            </a:schemeClr>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69521-C39E-4FC9-A558-3F9F6C7A6358}"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3809772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169521-C39E-4FC9-A558-3F9F6C7A6358}"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1202384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169521-C39E-4FC9-A558-3F9F6C7A6358}"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8888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169521-C39E-4FC9-A558-3F9F6C7A6358}"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3295586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169521-C39E-4FC9-A558-3F9F6C7A6358}"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48993-4953-4179-AB15-70C72FEE208A}" type="slidenum">
              <a:rPr lang="en-US" smtClean="0"/>
              <a:t>‹#›</a:t>
            </a:fld>
            <a:endParaRPr lang="en-US"/>
          </a:p>
        </p:txBody>
      </p:sp>
    </p:spTree>
    <p:extLst>
      <p:ext uri="{BB962C8B-B14F-4D97-AF65-F5344CB8AC3E}">
        <p14:creationId xmlns:p14="http://schemas.microsoft.com/office/powerpoint/2010/main" val="37203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69521-C39E-4FC9-A558-3F9F6C7A6358}" type="datetimeFigureOut">
              <a:rPr lang="en-US" smtClean="0"/>
              <a:t>1/17/2018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48993-4953-4179-AB15-70C72FEE208A}" type="slidenum">
              <a:rPr lang="en-US" smtClean="0"/>
              <a:t>‹#›</a:t>
            </a:fld>
            <a:endParaRPr lang="en-US"/>
          </a:p>
        </p:txBody>
      </p:sp>
    </p:spTree>
    <p:extLst>
      <p:ext uri="{BB962C8B-B14F-4D97-AF65-F5344CB8AC3E}">
        <p14:creationId xmlns:p14="http://schemas.microsoft.com/office/powerpoint/2010/main" val="3435086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4" r:id="rId3"/>
    <p:sldLayoutId id="2147483673" r:id="rId4"/>
    <p:sldLayoutId id="214748367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txStyles>
    <p:titleStyle>
      <a:lvl1pPr algn="l" defTabSz="914400" rtl="0" eaLnBrk="1" latinLnBrk="0" hangingPunct="1">
        <a:lnSpc>
          <a:spcPct val="90000"/>
        </a:lnSpc>
        <a:spcBef>
          <a:spcPct val="0"/>
        </a:spcBef>
        <a:buNone/>
        <a:defRPr sz="4400" kern="1200">
          <a:solidFill>
            <a:schemeClr val="tx1"/>
          </a:solidFill>
          <a:latin typeface="Baskerville Old Face" panose="020206020805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63500" sx="102000" sy="102000" algn="ctr" rotWithShape="0">
                    <a:prstClr val="black">
                      <a:alpha val="40000"/>
                    </a:prstClr>
                  </a:outerShdw>
                </a:effectLst>
              </a:rPr>
              <a:t>Presentation Title</a:t>
            </a:r>
            <a:endParaRPr lang="en-US" dirty="0"/>
          </a:p>
        </p:txBody>
      </p:sp>
      <p:sp>
        <p:nvSpPr>
          <p:cNvPr id="3" name="Subtitle 2"/>
          <p:cNvSpPr>
            <a:spLocks noGrp="1"/>
          </p:cNvSpPr>
          <p:nvPr>
            <p:ph type="subTitle" idx="1"/>
          </p:nvPr>
        </p:nvSpPr>
        <p:spPr/>
        <p:txBody>
          <a:bodyPr/>
          <a:lstStyle/>
          <a:p>
            <a:r>
              <a:rPr lang="en-US" dirty="0"/>
              <a:t>Your company informations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0220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8622"/>
            <a:ext cx="7886700" cy="1002067"/>
          </a:xfrm>
        </p:spPr>
        <p:txBody>
          <a:bodyPr/>
          <a:lstStyle/>
          <a:p>
            <a:r>
              <a:rPr lang="en-US" dirty="0">
                <a:effectLst>
                  <a:outerShdw blurRad="63500" sx="102000" sy="102000" algn="ctr" rotWithShape="0">
                    <a:prstClr val="black">
                      <a:alpha val="40000"/>
                    </a:prstClr>
                  </a:outerShdw>
                </a:effectLst>
              </a:rPr>
              <a:t>Presentation Title</a:t>
            </a:r>
            <a:endParaRPr lang="en-US" dirty="0"/>
          </a:p>
        </p:txBody>
      </p:sp>
      <p:sp>
        <p:nvSpPr>
          <p:cNvPr id="3" name="Content Placeholder 2"/>
          <p:cNvSpPr>
            <a:spLocks noGrp="1"/>
          </p:cNvSpPr>
          <p:nvPr>
            <p:ph idx="1"/>
          </p:nvPr>
        </p:nvSpPr>
        <p:spPr>
          <a:xfrm>
            <a:off x="628650" y="1825625"/>
            <a:ext cx="7886700" cy="1132064"/>
          </a:xfrm>
        </p:spPr>
        <p:txBody>
          <a:bodyPr>
            <a:normAutofit/>
          </a:bodyPr>
          <a:lstStyle/>
          <a:p>
            <a:pPr marL="0" indent="0">
              <a:buNone/>
            </a:pPr>
            <a:r>
              <a:rPr lang="en-US" sz="2400" dirty="0"/>
              <a:t>"Lorem ipsum dolor sit amet, consectetur adipisicing elit, sed do eiusmod tempor incididunt ut labore et dolore magna aliqua. </a:t>
            </a: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smtClean="0"/>
          </a:p>
          <a:p>
            <a:endParaRPr lang="en-US" sz="2400" dirty="0"/>
          </a:p>
          <a:p>
            <a:endParaRPr lang="en-US" sz="2400" dirty="0"/>
          </a:p>
        </p:txBody>
      </p:sp>
      <p:sp>
        <p:nvSpPr>
          <p:cNvPr id="5" name="TextBox 4"/>
          <p:cNvSpPr txBox="1"/>
          <p:nvPr/>
        </p:nvSpPr>
        <p:spPr>
          <a:xfrm>
            <a:off x="2856088" y="2596445"/>
            <a:ext cx="5554134" cy="3416320"/>
          </a:xfrm>
          <a:prstGeom prst="rect">
            <a:avLst/>
          </a:prstGeom>
          <a:noFill/>
        </p:spPr>
        <p:txBody>
          <a:bodyPr wrap="square" rtlCol="0">
            <a:spAutoFit/>
          </a:bodyPr>
          <a:lstStyle/>
          <a:p>
            <a:r>
              <a:rPr lang="en-US" sz="2400" dirty="0" smtClean="0"/>
              <a:t>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en-US" sz="2400" dirty="0"/>
          </a:p>
        </p:txBody>
      </p:sp>
    </p:spTree>
    <p:extLst>
      <p:ext uri="{BB962C8B-B14F-4D97-AF65-F5344CB8AC3E}">
        <p14:creationId xmlns:p14="http://schemas.microsoft.com/office/powerpoint/2010/main" val="408498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Presentation Title</a:t>
            </a:r>
          </a:p>
        </p:txBody>
      </p:sp>
      <p:sp>
        <p:nvSpPr>
          <p:cNvPr id="5" name="Content Placeholder 4"/>
          <p:cNvSpPr>
            <a:spLocks noGrp="1"/>
          </p:cNvSpPr>
          <p:nvPr>
            <p:ph idx="1"/>
          </p:nvPr>
        </p:nvSpPr>
        <p:spPr>
          <a:xfrm>
            <a:off x="628650" y="1825624"/>
            <a:ext cx="7886700" cy="4597753"/>
          </a:xfrm>
          <a:solidFill>
            <a:schemeClr val="bg1">
              <a:alpha val="56000"/>
            </a:schemeClr>
          </a:solidFill>
        </p:spPr>
        <p:txBody>
          <a:bodyPr/>
          <a:lstStyle/>
          <a:p>
            <a:pPr marL="0" indent="0">
              <a:buNone/>
            </a:pPr>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None/>
            </a:pPr>
            <a:endParaRPr lang="en-US" dirty="0"/>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19868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Presentation Title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1995919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78839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167</Words>
  <Application>Microsoft Office PowerPoint</Application>
  <PresentationFormat>On-screen Show (4:3)</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Baskerville Old Face</vt:lpstr>
      <vt:lpstr>Calibri</vt:lpstr>
      <vt:lpstr>Office Theme</vt:lpstr>
      <vt:lpstr>Presentation Title</vt:lpstr>
      <vt:lpstr>Presentation Title</vt:lpstr>
      <vt:lpstr>Presentation Title</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pptforschool.ru</dc:creator>
  <cp:lastModifiedBy>pptforschool.ru</cp:lastModifiedBy>
  <cp:revision>2</cp:revision>
  <dcterms:created xsi:type="dcterms:W3CDTF">2018-01-17T10:05:13Z</dcterms:created>
  <dcterms:modified xsi:type="dcterms:W3CDTF">2018-01-17T10:26:18Z</dcterms:modified>
</cp:coreProperties>
</file>