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D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62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altLang="en-US" b="1" dirty="0" smtClean="0">
                <a:solidFill>
                  <a:srgbClr val="1C1C1C"/>
                </a:solidFill>
                <a:latin typeface="Arial Black" panose="020B0A04020102020204" pitchFamily="34" charset="0"/>
              </a:rPr>
              <a:t>Your company informations</a:t>
            </a:r>
            <a:endParaRPr lang="es-ES" altLang="en-US" b="1" dirty="0" smtClean="0">
              <a:solidFill>
                <a:srgbClr val="1C1C1C"/>
              </a:solidFill>
              <a:latin typeface="Arial Black" panose="020B0A04020102020204" pitchFamily="34" charset="0"/>
            </a:endParaRPr>
          </a:p>
          <a:p>
            <a:endParaRPr lang="en-US" altLang="en-US" dirty="0" smtClean="0">
              <a:latin typeface="Arial Black" panose="020B0A04020102020204" pitchFamily="34" charset="0"/>
            </a:endParaRPr>
          </a:p>
          <a:p>
            <a:endParaRPr lang="en-US" altLang="en-US" dirty="0" smtClean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59944"/>
            <a:ext cx="7886700" cy="1887085"/>
          </a:xfrm>
        </p:spPr>
        <p:txBody>
          <a:bodyPr>
            <a:normAutofit/>
          </a:bodyPr>
          <a:lstStyle>
            <a:lvl1pPr algn="ctr">
              <a:defRPr sz="4800" b="0" cap="none" spc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rgbClr val="6CDBEC">
                      <a:alpha val="40000"/>
                    </a:srgbClr>
                  </a:glow>
                  <a:reflection blurRad="6350" stA="27000" endPos="51000" dir="5400000" sy="-90000" algn="bl" rotWithShape="0"/>
                </a:effectLst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7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611086"/>
            <a:ext cx="7886700" cy="4745265"/>
          </a:xfrm>
        </p:spPr>
        <p:txBody>
          <a:bodyPr/>
          <a:lstStyle/>
          <a:p>
            <a:r>
              <a:rPr lang="en-US" altLang="en-US" dirty="0" smtClean="0"/>
              <a:t>Click to add text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04800"/>
            <a:ext cx="7886700" cy="1175885"/>
          </a:xfrm>
        </p:spPr>
        <p:txBody>
          <a:bodyPr>
            <a:normAutofit/>
          </a:bodyPr>
          <a:lstStyle>
            <a:lvl1pPr algn="ctr">
              <a:defRPr sz="3600" b="0" cap="none" spc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50800">
                    <a:srgbClr val="6CDBEC">
                      <a:alpha val="40000"/>
                    </a:srgbClr>
                  </a:glow>
                  <a:reflection blurRad="6350" stA="27000" endPos="51000" dir="5400000" sy="-90000" algn="bl" rotWithShape="0"/>
                </a:effectLst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9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7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3BC18-2C40-4154-95A2-92AB09088D4E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24D8-53D6-4BA8-A375-FB318258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5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en-US" dirty="0"/>
              <a:t>Presentation </a:t>
            </a: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en-US" b="1" dirty="0">
                <a:solidFill>
                  <a:srgbClr val="1C1C1C"/>
                </a:solidFill>
                <a:latin typeface="Arial Black" panose="020B0A04020102020204" pitchFamily="34" charset="0"/>
              </a:rPr>
              <a:t>Your company informations</a:t>
            </a:r>
            <a:endParaRPr lang="es-ES" altLang="en-US" b="1" dirty="0">
              <a:solidFill>
                <a:srgbClr val="1C1C1C"/>
              </a:solidFill>
              <a:latin typeface="Arial Black" panose="020B0A04020102020204" pitchFamily="34" charset="0"/>
            </a:endParaRPr>
          </a:p>
          <a:p>
            <a:endParaRPr lang="en-US" altLang="en-US" dirty="0">
              <a:latin typeface="Arial Black" panose="020B0A04020102020204" pitchFamily="34" charset="0"/>
            </a:endParaRPr>
          </a:p>
          <a:p>
            <a:endParaRPr lang="en-US" alt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2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5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Rounded MT Bold</vt:lpstr>
      <vt:lpstr>Calibri</vt:lpstr>
      <vt:lpstr>Calibri Light</vt:lpstr>
      <vt:lpstr>Office Theme</vt:lpstr>
      <vt:lpstr>Presentation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pptforschool.ru</dc:creator>
  <cp:lastModifiedBy>pptforschool.ru</cp:lastModifiedBy>
  <cp:revision>2</cp:revision>
  <dcterms:created xsi:type="dcterms:W3CDTF">2017-10-20T12:43:23Z</dcterms:created>
  <dcterms:modified xsi:type="dcterms:W3CDTF">2017-10-20T12:55:52Z</dcterms:modified>
</cp:coreProperties>
</file>