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0" autoAdjust="0"/>
    <p:restoredTop sz="94434" autoAdjust="0"/>
  </p:normalViewPr>
  <p:slideViewPr>
    <p:cSldViewPr snapToGrid="0">
      <p:cViewPr varScale="1">
        <p:scale>
          <a:sx n="64" d="100"/>
          <a:sy n="64" d="100"/>
        </p:scale>
        <p:origin x="84" y="2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normAutofit/>
          </a:bodyPr>
          <a:lstStyle>
            <a:lvl1pPr algn="ctr">
              <a:defRPr sz="96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defRPr>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986B08BF-10DF-4077-ADF6-9025F9B73970}" type="datetimeFigureOut">
              <a:rPr lang="uk-UA" smtClean="0"/>
              <a:t>19.12.2018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D146E3C-7D1C-4AEA-BE96-54944723A391}" type="slidenum">
              <a:rPr lang="uk-UA" smtClean="0"/>
              <a:t>‹№›</a:t>
            </a:fld>
            <a:endParaRPr lang="uk-UA"/>
          </a:p>
        </p:txBody>
      </p:sp>
    </p:spTree>
    <p:extLst>
      <p:ext uri="{BB962C8B-B14F-4D97-AF65-F5344CB8AC3E}">
        <p14:creationId xmlns:p14="http://schemas.microsoft.com/office/powerpoint/2010/main" val="297565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986B08BF-10DF-4077-ADF6-9025F9B73970}" type="datetimeFigureOut">
              <a:rPr lang="uk-UA" smtClean="0"/>
              <a:t>19.12.2018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D146E3C-7D1C-4AEA-BE96-54944723A391}" type="slidenum">
              <a:rPr lang="uk-UA" smtClean="0"/>
              <a:t>‹№›</a:t>
            </a:fld>
            <a:endParaRPr lang="uk-UA"/>
          </a:p>
        </p:txBody>
      </p:sp>
    </p:spTree>
    <p:extLst>
      <p:ext uri="{BB962C8B-B14F-4D97-AF65-F5344CB8AC3E}">
        <p14:creationId xmlns:p14="http://schemas.microsoft.com/office/powerpoint/2010/main" val="66485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2"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3" y="365125"/>
            <a:ext cx="7734300" cy="5811838"/>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986B08BF-10DF-4077-ADF6-9025F9B73970}" type="datetimeFigureOut">
              <a:rPr lang="uk-UA" smtClean="0"/>
              <a:t>19.12.2018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D146E3C-7D1C-4AEA-BE96-54944723A391}" type="slidenum">
              <a:rPr lang="uk-UA" smtClean="0"/>
              <a:t>‹№›</a:t>
            </a:fld>
            <a:endParaRPr lang="uk-UA"/>
          </a:p>
        </p:txBody>
      </p:sp>
    </p:spTree>
    <p:extLst>
      <p:ext uri="{BB962C8B-B14F-4D97-AF65-F5344CB8AC3E}">
        <p14:creationId xmlns:p14="http://schemas.microsoft.com/office/powerpoint/2010/main" val="184302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986B08BF-10DF-4077-ADF6-9025F9B73970}" type="datetimeFigureOut">
              <a:rPr lang="uk-UA" smtClean="0"/>
              <a:t>19.12.2018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D146E3C-7D1C-4AEA-BE96-54944723A391}" type="slidenum">
              <a:rPr lang="uk-UA" smtClean="0"/>
              <a:t>‹№›</a:t>
            </a:fld>
            <a:endParaRPr lang="uk-UA"/>
          </a:p>
        </p:txBody>
      </p:sp>
    </p:spTree>
    <p:extLst>
      <p:ext uri="{BB962C8B-B14F-4D97-AF65-F5344CB8AC3E}">
        <p14:creationId xmlns:p14="http://schemas.microsoft.com/office/powerpoint/2010/main" val="392676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4"/>
            <a:ext cx="10515600" cy="2852737"/>
          </a:xfrm>
          <a:noFill/>
          <a:effectLst/>
        </p:spPr>
        <p:txBody>
          <a:bodyPr anchor="b"/>
          <a:lstStyle>
            <a:lvl1pPr>
              <a:defRPr sz="6000">
                <a:ln w="9525" cmpd="sng">
                  <a:solidFill>
                    <a:schemeClr val="bg1"/>
                  </a:solidFill>
                  <a:prstDash val="solid"/>
                </a:ln>
                <a:solidFill>
                  <a:schemeClr val="bg1"/>
                </a:solidFill>
                <a:effectLst/>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1" y="4589469"/>
            <a:ext cx="10515600" cy="1500187"/>
          </a:xfrm>
        </p:spPr>
        <p:txBody>
          <a:bodyPr/>
          <a:lstStyle>
            <a:lvl1pPr marL="0" indent="0">
              <a:buNone/>
              <a:defRPr sz="240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986B08BF-10DF-4077-ADF6-9025F9B73970}" type="datetimeFigureOut">
              <a:rPr lang="uk-UA" smtClean="0"/>
              <a:t>19.12.2018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D146E3C-7D1C-4AEA-BE96-54944723A391}" type="slidenum">
              <a:rPr lang="uk-UA" smtClean="0"/>
              <a:t>‹№›</a:t>
            </a:fld>
            <a:endParaRPr lang="uk-UA"/>
          </a:p>
        </p:txBody>
      </p:sp>
    </p:spTree>
    <p:extLst>
      <p:ext uri="{BB962C8B-B14F-4D97-AF65-F5344CB8AC3E}">
        <p14:creationId xmlns:p14="http://schemas.microsoft.com/office/powerpoint/2010/main" val="371654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n w="9525" cmpd="sng">
                  <a:solidFill>
                    <a:schemeClr val="bg1"/>
                  </a:solidFill>
                  <a:prstDash val="solid"/>
                </a:ln>
                <a:solidFill>
                  <a:schemeClr val="bg1"/>
                </a:solidFill>
                <a:effectLst/>
              </a:defRPr>
            </a:lvl1p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986B08BF-10DF-4077-ADF6-9025F9B73970}" type="datetimeFigureOut">
              <a:rPr lang="uk-UA" smtClean="0"/>
              <a:t>19.12.2018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D146E3C-7D1C-4AEA-BE96-54944723A391}" type="slidenum">
              <a:rPr lang="uk-UA" smtClean="0"/>
              <a:t>‹№›</a:t>
            </a:fld>
            <a:endParaRPr lang="uk-UA"/>
          </a:p>
        </p:txBody>
      </p:sp>
    </p:spTree>
    <p:extLst>
      <p:ext uri="{BB962C8B-B14F-4D97-AF65-F5344CB8AC3E}">
        <p14:creationId xmlns:p14="http://schemas.microsoft.com/office/powerpoint/2010/main" val="299031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lvl1pPr>
              <a:defRPr>
                <a:ln w="9525" cmpd="sng">
                  <a:solidFill>
                    <a:schemeClr val="bg1"/>
                  </a:solidFill>
                  <a:prstDash val="solid"/>
                </a:ln>
                <a:solidFill>
                  <a:schemeClr val="bg1"/>
                </a:solidFill>
                <a:effectLst/>
              </a:defRPr>
            </a:lvl1pPr>
          </a:lstStyle>
          <a:p>
            <a:r>
              <a:rPr lang="uk-UA" dirty="0" smtClean="0"/>
              <a:t>Зразок заголовка</a:t>
            </a:r>
            <a:endParaRPr lang="uk-UA" dirty="0"/>
          </a:p>
        </p:txBody>
      </p:sp>
      <p:sp>
        <p:nvSpPr>
          <p:cNvPr id="3" name="Місце для тексту 2"/>
          <p:cNvSpPr>
            <a:spLocks noGrp="1"/>
          </p:cNvSpPr>
          <p:nvPr>
            <p:ph type="body" idx="1"/>
          </p:nvPr>
        </p:nvSpPr>
        <p:spPr>
          <a:xfrm>
            <a:off x="839789" y="1681163"/>
            <a:ext cx="5157787" cy="823912"/>
          </a:xfrm>
        </p:spPr>
        <p:txBody>
          <a:bodyPr anchor="b"/>
          <a:lstStyle>
            <a:lvl1pPr marL="0" indent="0">
              <a:buNone/>
              <a:defRPr sz="2400" b="1">
                <a:solidFill>
                  <a:schemeClr val="bg1"/>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839789"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3" y="1681163"/>
            <a:ext cx="5183188" cy="823912"/>
          </a:xfrm>
        </p:spPr>
        <p:txBody>
          <a:bodyPr anchor="b"/>
          <a:lstStyle>
            <a:lvl1pPr marL="0" indent="0">
              <a:buNone/>
              <a:defRPr sz="2400" b="1">
                <a:solidFill>
                  <a:schemeClr val="bg1"/>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72203"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986B08BF-10DF-4077-ADF6-9025F9B73970}" type="datetimeFigureOut">
              <a:rPr lang="uk-UA" smtClean="0"/>
              <a:t>19.12.2018</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D146E3C-7D1C-4AEA-BE96-54944723A391}" type="slidenum">
              <a:rPr lang="uk-UA" smtClean="0"/>
              <a:t>‹№›</a:t>
            </a:fld>
            <a:endParaRPr lang="uk-UA"/>
          </a:p>
        </p:txBody>
      </p:sp>
    </p:spTree>
    <p:extLst>
      <p:ext uri="{BB962C8B-B14F-4D97-AF65-F5344CB8AC3E}">
        <p14:creationId xmlns:p14="http://schemas.microsoft.com/office/powerpoint/2010/main" val="299905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n w="9525" cmpd="sng">
                  <a:solidFill>
                    <a:schemeClr val="bg1"/>
                  </a:solidFill>
                  <a:prstDash val="solid"/>
                </a:ln>
                <a:solidFill>
                  <a:schemeClr val="bg1"/>
                </a:solidFill>
                <a:effectLst/>
              </a:defRPr>
            </a:lvl1p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986B08BF-10DF-4077-ADF6-9025F9B73970}" type="datetimeFigureOut">
              <a:rPr lang="uk-UA" smtClean="0"/>
              <a:t>19.12.2018</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D146E3C-7D1C-4AEA-BE96-54944723A391}" type="slidenum">
              <a:rPr lang="uk-UA" smtClean="0"/>
              <a:t>‹№›</a:t>
            </a:fld>
            <a:endParaRPr lang="uk-UA"/>
          </a:p>
        </p:txBody>
      </p:sp>
    </p:spTree>
    <p:extLst>
      <p:ext uri="{BB962C8B-B14F-4D97-AF65-F5344CB8AC3E}">
        <p14:creationId xmlns:p14="http://schemas.microsoft.com/office/powerpoint/2010/main" val="210396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986B08BF-10DF-4077-ADF6-9025F9B73970}" type="datetimeFigureOut">
              <a:rPr lang="uk-UA" smtClean="0"/>
              <a:t>19.12.2018</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D146E3C-7D1C-4AEA-BE96-54944723A391}" type="slidenum">
              <a:rPr lang="uk-UA" smtClean="0"/>
              <a:t>‹№›</a:t>
            </a:fld>
            <a:endParaRPr lang="uk-UA"/>
          </a:p>
        </p:txBody>
      </p:sp>
    </p:spTree>
    <p:extLst>
      <p:ext uri="{BB962C8B-B14F-4D97-AF65-F5344CB8AC3E}">
        <p14:creationId xmlns:p14="http://schemas.microsoft.com/office/powerpoint/2010/main" val="360515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b="0" cap="none" spc="0">
                <a:ln w="0"/>
                <a:solidFill>
                  <a:schemeClr val="tx1"/>
                </a:solidFill>
                <a:effectLst>
                  <a:outerShdw blurRad="38100" dist="19050" dir="2700000" algn="tl" rotWithShape="0">
                    <a:schemeClr val="dk1">
                      <a:alpha val="40000"/>
                    </a:schemeClr>
                  </a:outerShdw>
                </a:effectLst>
              </a:defRPr>
            </a:lvl1pPr>
          </a:lstStyle>
          <a:p>
            <a:r>
              <a:rPr lang="uk-UA" smtClean="0"/>
              <a:t>Зразок заголовка</a:t>
            </a:r>
            <a:endParaRPr lang="uk-UA"/>
          </a:p>
        </p:txBody>
      </p:sp>
      <p:sp>
        <p:nvSpPr>
          <p:cNvPr id="3" name="Місце для вмісту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986B08BF-10DF-4077-ADF6-9025F9B73970}" type="datetimeFigureOut">
              <a:rPr lang="uk-UA" smtClean="0"/>
              <a:t>19.12.2018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D146E3C-7D1C-4AEA-BE96-54944723A391}" type="slidenum">
              <a:rPr lang="uk-UA" smtClean="0"/>
              <a:t>‹№›</a:t>
            </a:fld>
            <a:endParaRPr lang="uk-UA"/>
          </a:p>
        </p:txBody>
      </p:sp>
    </p:spTree>
    <p:extLst>
      <p:ext uri="{BB962C8B-B14F-4D97-AF65-F5344CB8AC3E}">
        <p14:creationId xmlns:p14="http://schemas.microsoft.com/office/powerpoint/2010/main" val="189381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b="0" cap="none" spc="0">
                <a:ln w="0"/>
                <a:solidFill>
                  <a:schemeClr val="tx1"/>
                </a:solidFill>
                <a:effectLst>
                  <a:outerShdw blurRad="38100" dist="19050" dir="2700000" algn="tl" rotWithShape="0">
                    <a:schemeClr val="dk1">
                      <a:alpha val="40000"/>
                    </a:schemeClr>
                  </a:outerShdw>
                </a:effectLst>
              </a:defRPr>
            </a:lvl1pPr>
          </a:lstStyle>
          <a:p>
            <a:r>
              <a:rPr lang="uk-UA" dirty="0" smtClean="0"/>
              <a:t>Зразок заголовка</a:t>
            </a:r>
            <a:endParaRPr lang="uk-UA" dirty="0"/>
          </a:p>
        </p:txBody>
      </p:sp>
      <p:sp>
        <p:nvSpPr>
          <p:cNvPr id="3" name="Місце для зображення 2"/>
          <p:cNvSpPr>
            <a:spLocks noGrp="1"/>
          </p:cNvSpPr>
          <p:nvPr>
            <p:ph type="pic" idx="1"/>
          </p:nvPr>
        </p:nvSpPr>
        <p:spPr>
          <a:xfrm>
            <a:off x="5183188" y="987431"/>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986B08BF-10DF-4077-ADF6-9025F9B73970}" type="datetimeFigureOut">
              <a:rPr lang="uk-UA" smtClean="0"/>
              <a:t>19.12.2018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D146E3C-7D1C-4AEA-BE96-54944723A391}" type="slidenum">
              <a:rPr lang="uk-UA" smtClean="0"/>
              <a:t>‹№›</a:t>
            </a:fld>
            <a:endParaRPr lang="uk-UA"/>
          </a:p>
        </p:txBody>
      </p:sp>
    </p:spTree>
    <p:extLst>
      <p:ext uri="{BB962C8B-B14F-4D97-AF65-F5344CB8AC3E}">
        <p14:creationId xmlns:p14="http://schemas.microsoft.com/office/powerpoint/2010/main" val="24074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uk-UA" dirty="0" smtClean="0"/>
              <a:t>Зразок заголовка</a:t>
            </a:r>
            <a:endParaRPr lang="uk-UA" dirty="0"/>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08BF-10DF-4077-ADF6-9025F9B73970}" type="datetimeFigureOut">
              <a:rPr lang="uk-UA" smtClean="0"/>
              <a:t>19.12.2018</a:t>
            </a:fld>
            <a:endParaRPr lang="uk-UA"/>
          </a:p>
        </p:txBody>
      </p:sp>
      <p:sp>
        <p:nvSpPr>
          <p:cNvPr id="5" name="Місце для нижнього колонтитула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46E3C-7D1C-4AEA-BE96-54944723A391}" type="slidenum">
              <a:rPr lang="uk-UA" smtClean="0"/>
              <a:t>‹№›</a:t>
            </a:fld>
            <a:endParaRPr lang="uk-UA"/>
          </a:p>
        </p:txBody>
      </p:sp>
    </p:spTree>
    <p:extLst>
      <p:ext uri="{BB962C8B-B14F-4D97-AF65-F5344CB8AC3E}">
        <p14:creationId xmlns:p14="http://schemas.microsoft.com/office/powerpoint/2010/main" val="3906402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32" rtl="0" eaLnBrk="1" latinLnBrk="0" hangingPunct="1">
        <a:lnSpc>
          <a:spcPct val="90000"/>
        </a:lnSpc>
        <a:spcBef>
          <a:spcPct val="0"/>
        </a:spcBef>
        <a:buNone/>
        <a:defRPr sz="7200" b="1" kern="1200"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4177" y="2276607"/>
            <a:ext cx="9144000" cy="2387600"/>
          </a:xfrm>
        </p:spPr>
        <p:txBody>
          <a:bodyPr>
            <a:normAutofit fontScale="90000"/>
          </a:bodyPr>
          <a:lstStyle/>
          <a:p>
            <a:r>
              <a:rPr lang="en-US" dirty="0" smtClean="0"/>
              <a:t>Presentation </a:t>
            </a:r>
            <a:br>
              <a:rPr lang="en-US" dirty="0" smtClean="0"/>
            </a:br>
            <a:r>
              <a:rPr lang="en-US" dirty="0" smtClean="0"/>
              <a:t>Title</a:t>
            </a:r>
            <a:endParaRPr lang="uk-UA" dirty="0"/>
          </a:p>
        </p:txBody>
      </p:sp>
      <p:sp>
        <p:nvSpPr>
          <p:cNvPr id="3" name="Підзаголовок 2"/>
          <p:cNvSpPr>
            <a:spLocks noGrp="1"/>
          </p:cNvSpPr>
          <p:nvPr>
            <p:ph type="subTitle" idx="1"/>
          </p:nvPr>
        </p:nvSpPr>
        <p:spPr>
          <a:xfrm>
            <a:off x="1254177" y="5168509"/>
            <a:ext cx="9144000" cy="1655763"/>
          </a:xfrm>
        </p:spPr>
        <p:txBody>
          <a:bodyPr/>
          <a:lstStyle/>
          <a:p>
            <a:r>
              <a:rPr lang="en-US" dirty="0" smtClean="0">
                <a:solidFill>
                  <a:schemeClr val="tx1"/>
                </a:solidFill>
              </a:rPr>
              <a:t>Your company information</a:t>
            </a:r>
          </a:p>
        </p:txBody>
      </p:sp>
    </p:spTree>
    <p:extLst>
      <p:ext uri="{BB962C8B-B14F-4D97-AF65-F5344CB8AC3E}">
        <p14:creationId xmlns:p14="http://schemas.microsoft.com/office/powerpoint/2010/main" val="2356233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effectLst>
                  <a:innerShdw blurRad="63500" dist="50800" dir="10800000">
                    <a:prstClr val="black">
                      <a:alpha val="50000"/>
                    </a:prstClr>
                  </a:innerShdw>
                </a:effectLst>
              </a:rPr>
              <a:t>Presentation Title</a:t>
            </a:r>
            <a:endParaRPr lang="uk-UA" dirty="0">
              <a:effectLst>
                <a:innerShdw blurRad="63500" dist="50800" dir="10800000">
                  <a:prstClr val="black">
                    <a:alpha val="50000"/>
                  </a:prstClr>
                </a:innerShdw>
              </a:effectLst>
            </a:endParaRPr>
          </a:p>
        </p:txBody>
      </p:sp>
      <p:sp>
        <p:nvSpPr>
          <p:cNvPr id="3" name="Місце для вмісту 2"/>
          <p:cNvSpPr>
            <a:spLocks noGrp="1"/>
          </p:cNvSpPr>
          <p:nvPr>
            <p:ph idx="1"/>
          </p:nvPr>
        </p:nvSpPr>
        <p:spPr/>
        <p:txBody>
          <a:bodyPr/>
          <a:lstStyle/>
          <a:p>
            <a:pPr marL="0" indent="0">
              <a:buNone/>
            </a:pPr>
            <a:r>
              <a:rPr lang="en-US" noProof="1" smtClean="0"/>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endParaRPr lang="en-US" noProof="1"/>
          </a:p>
        </p:txBody>
      </p:sp>
    </p:spTree>
    <p:extLst>
      <p:ext uri="{BB962C8B-B14F-4D97-AF65-F5344CB8AC3E}">
        <p14:creationId xmlns:p14="http://schemas.microsoft.com/office/powerpoint/2010/main" val="3396025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Presentation Title</a:t>
            </a:r>
            <a:endParaRPr lang="uk-UA" dirty="0"/>
          </a:p>
        </p:txBody>
      </p:sp>
      <p:sp>
        <p:nvSpPr>
          <p:cNvPr id="5" name="Місце для вмісту 4"/>
          <p:cNvSpPr>
            <a:spLocks noGrp="1"/>
          </p:cNvSpPr>
          <p:nvPr>
            <p:ph sz="half" idx="1"/>
          </p:nvPr>
        </p:nvSpPr>
        <p:spPr/>
        <p:txBody>
          <a:bodyPr>
            <a:normAutofit fontScale="92500" lnSpcReduction="20000"/>
          </a:bodyPr>
          <a:lstStyle/>
          <a:p>
            <a:r>
              <a:rPr lang="en-US" noProof="1" smtClean="0"/>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endParaRPr lang="en-US" noProof="1"/>
          </a:p>
        </p:txBody>
      </p:sp>
      <p:sp>
        <p:nvSpPr>
          <p:cNvPr id="6" name="Місце для вмісту 5"/>
          <p:cNvSpPr>
            <a:spLocks noGrp="1"/>
          </p:cNvSpPr>
          <p:nvPr>
            <p:ph sz="half" idx="2"/>
          </p:nvPr>
        </p:nvSpPr>
        <p:spPr/>
        <p:txBody>
          <a:bodyPr>
            <a:normAutofit fontScale="92500" lnSpcReduction="20000"/>
          </a:bodyPr>
          <a:lstStyle/>
          <a:p>
            <a:r>
              <a:rPr lang="en-US" noProof="1" smtClean="0"/>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endParaRPr lang="en-US" noProof="1"/>
          </a:p>
        </p:txBody>
      </p:sp>
    </p:spTree>
    <p:extLst>
      <p:ext uri="{BB962C8B-B14F-4D97-AF65-F5344CB8AC3E}">
        <p14:creationId xmlns:p14="http://schemas.microsoft.com/office/powerpoint/2010/main" val="2309928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smtClean="0"/>
              <a:t>Presentation Title</a:t>
            </a:r>
            <a:endParaRPr lang="uk-UA" dirty="0"/>
          </a:p>
        </p:txBody>
      </p:sp>
    </p:spTree>
    <p:extLst>
      <p:ext uri="{BB962C8B-B14F-4D97-AF65-F5344CB8AC3E}">
        <p14:creationId xmlns:p14="http://schemas.microsoft.com/office/powerpoint/2010/main" val="1500996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Presentation Title</a:t>
            </a:r>
            <a:endParaRPr lang="uk-UA" dirty="0"/>
          </a:p>
        </p:txBody>
      </p:sp>
      <p:sp>
        <p:nvSpPr>
          <p:cNvPr id="4" name="Місце для тексту 3"/>
          <p:cNvSpPr>
            <a:spLocks noGrp="1"/>
          </p:cNvSpPr>
          <p:nvPr>
            <p:ph type="body" idx="1"/>
          </p:nvPr>
        </p:nvSpPr>
        <p:spPr/>
        <p:txBody>
          <a:bodyPr/>
          <a:lstStyle/>
          <a:p>
            <a:r>
              <a:rPr lang="en-US" dirty="0" smtClean="0"/>
              <a:t>Presentation Title</a:t>
            </a:r>
            <a:endParaRPr lang="uk-UA" dirty="0"/>
          </a:p>
        </p:txBody>
      </p:sp>
      <p:sp>
        <p:nvSpPr>
          <p:cNvPr id="5" name="Місце для вмісту 4"/>
          <p:cNvSpPr>
            <a:spLocks noGrp="1"/>
          </p:cNvSpPr>
          <p:nvPr>
            <p:ph sz="half" idx="2"/>
          </p:nvPr>
        </p:nvSpPr>
        <p:spPr/>
        <p:txBody>
          <a:bodyPr>
            <a:normAutofit fontScale="85000" lnSpcReduction="20000"/>
          </a:bodyPr>
          <a:lstStyle/>
          <a:p>
            <a:r>
              <a:rPr lang="en-US" noProof="1" smtClean="0"/>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endParaRPr lang="en-US" noProof="1"/>
          </a:p>
        </p:txBody>
      </p:sp>
      <p:sp>
        <p:nvSpPr>
          <p:cNvPr id="6" name="Місце для тексту 5"/>
          <p:cNvSpPr>
            <a:spLocks noGrp="1"/>
          </p:cNvSpPr>
          <p:nvPr>
            <p:ph type="body" sz="quarter" idx="3"/>
          </p:nvPr>
        </p:nvSpPr>
        <p:spPr/>
        <p:txBody>
          <a:bodyPr/>
          <a:lstStyle/>
          <a:p>
            <a:r>
              <a:rPr lang="en-US" dirty="0" smtClean="0"/>
              <a:t>Presentation Title</a:t>
            </a:r>
            <a:endParaRPr lang="uk-UA" dirty="0"/>
          </a:p>
        </p:txBody>
      </p:sp>
      <p:sp>
        <p:nvSpPr>
          <p:cNvPr id="7" name="Місце для вмісту 6"/>
          <p:cNvSpPr>
            <a:spLocks noGrp="1"/>
          </p:cNvSpPr>
          <p:nvPr>
            <p:ph sz="quarter" idx="4"/>
          </p:nvPr>
        </p:nvSpPr>
        <p:spPr/>
        <p:txBody>
          <a:bodyPr>
            <a:normAutofit fontScale="85000" lnSpcReduction="20000"/>
          </a:bodyPr>
          <a:lstStyle/>
          <a:p>
            <a:r>
              <a:rPr lang="en-US" noProof="1" smtClean="0"/>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endParaRPr lang="en-US" noProof="1"/>
          </a:p>
        </p:txBody>
      </p:sp>
    </p:spTree>
    <p:extLst>
      <p:ext uri="{BB962C8B-B14F-4D97-AF65-F5344CB8AC3E}">
        <p14:creationId xmlns:p14="http://schemas.microsoft.com/office/powerpoint/2010/main" val="3278319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Червоно-оранжева">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Настроювані 2">
      <a:majorFont>
        <a:latin typeface="Monotype Corsiva"/>
        <a:ea typeface=""/>
        <a:cs typeface=""/>
      </a:majorFont>
      <a:minorFont>
        <a:latin typeface="Calibri"/>
        <a:ea typeface=""/>
        <a:cs typeface=""/>
      </a:minorFont>
    </a:fontScheme>
    <a:fmtScheme name="Чітка тінь">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406</Words>
  <Application>Microsoft Office PowerPoint</Application>
  <PresentationFormat>Широкий екран</PresentationFormat>
  <Paragraphs>13</Paragraphs>
  <Slides>5</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Monotype Corsiva</vt:lpstr>
      <vt:lpstr>Тема Office</vt:lpstr>
      <vt:lpstr>Presentation  Title</vt:lpstr>
      <vt:lpstr>Presentation Title</vt:lpstr>
      <vt:lpstr>Presentation Title</vt:lpstr>
      <vt:lpstr>Presentation Title</vt:lpstr>
      <vt:lpstr>Presentation Title</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Інна</dc:creator>
  <cp:lastModifiedBy>Інна</cp:lastModifiedBy>
  <cp:revision>3</cp:revision>
  <dcterms:created xsi:type="dcterms:W3CDTF">2018-12-19T08:57:26Z</dcterms:created>
  <dcterms:modified xsi:type="dcterms:W3CDTF">2018-12-19T09:40:43Z</dcterms:modified>
</cp:coreProperties>
</file>