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3" r:id="rId2"/>
    <p:sldId id="260" r:id="rId3"/>
    <p:sldId id="334" r:id="rId4"/>
    <p:sldId id="261" r:id="rId5"/>
  </p:sldIdLst>
  <p:sldSz cx="14630400" cy="8229600"/>
  <p:notesSz cx="6858000" cy="9144000"/>
  <p:custDataLst>
    <p:tags r:id="rId8"/>
  </p:custDataLst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orient="horz" pos="925">
          <p15:clr>
            <a:srgbClr val="A4A3A4"/>
          </p15:clr>
        </p15:guide>
        <p15:guide id="3" orient="horz" pos="4710">
          <p15:clr>
            <a:srgbClr val="A4A3A4"/>
          </p15:clr>
        </p15:guide>
        <p15:guide id="4" pos="4608">
          <p15:clr>
            <a:srgbClr val="A4A3A4"/>
          </p15:clr>
        </p15:guide>
        <p15:guide id="5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0D"/>
    <a:srgbClr val="FDFDFD"/>
    <a:srgbClr val="FFE521"/>
    <a:srgbClr val="FF0066"/>
    <a:srgbClr val="07E7BC"/>
    <a:srgbClr val="FF7A0D"/>
    <a:srgbClr val="30C230"/>
    <a:srgbClr val="00309B"/>
    <a:srgbClr val="FFED66"/>
    <a:srgbClr val="FF35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58" d="100"/>
          <a:sy n="58" d="100"/>
        </p:scale>
        <p:origin x="-66" y="-132"/>
      </p:cViewPr>
      <p:guideLst>
        <p:guide orient="horz" pos="2592"/>
        <p:guide orient="horz" pos="925"/>
        <p:guide orient="horz" pos="4710"/>
        <p:guide pos="4608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84"/>
    </p:cViewPr>
  </p:sorterViewPr>
  <p:notesViewPr>
    <p:cSldViewPr snapToGrid="0" showGuides="1">
      <p:cViewPr varScale="1">
        <p:scale>
          <a:sx n="83" d="100"/>
          <a:sy n="83" d="100"/>
        </p:scale>
        <p:origin x="3828" y="6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65760" y="194310"/>
            <a:ext cx="619506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629275" y="8596312"/>
            <a:ext cx="1022985" cy="3860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00124" y="8595359"/>
            <a:ext cx="4514851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54329" y="8595359"/>
            <a:ext cx="507684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33451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95939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65760" y="194310"/>
            <a:ext cx="58969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8596312"/>
            <a:ext cx="1022985" cy="3860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760" y="685800"/>
            <a:ext cx="3893820" cy="219027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760" y="2948940"/>
            <a:ext cx="6286500" cy="55092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00124" y="8595359"/>
            <a:ext cx="4514851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4329" y="8595359"/>
            <a:ext cx="507684" cy="3870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33451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95939" y="8605838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7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AFD8-B273-46B6-A0E0-504E0E57F2C9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381991" y="1842805"/>
            <a:ext cx="11694714" cy="81253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>
              <a:lnSpc>
                <a:spcPct val="80000"/>
              </a:lnSpc>
              <a:spcBef>
                <a:spcPct val="0"/>
              </a:spcBef>
              <a:buNone/>
              <a:defRPr sz="5400" b="1" cap="none" baseline="0">
                <a:ln w="9525">
                  <a:solidFill>
                    <a:srgbClr val="CC9900"/>
                  </a:solidFill>
                </a:ln>
                <a:gradFill flip="none" rotWithShape="1">
                  <a:gsLst>
                    <a:gs pos="0">
                      <a:srgbClr val="CC9900">
                        <a:lumMod val="68000"/>
                        <a:lumOff val="32000"/>
                      </a:srgbClr>
                    </a:gs>
                    <a:gs pos="57000">
                      <a:srgbClr val="F6D456">
                        <a:lumMod val="28000"/>
                        <a:lumOff val="72000"/>
                      </a:srgbClr>
                    </a:gs>
                    <a:gs pos="100000">
                      <a:srgbClr val="CC9900">
                        <a:lumMod val="44000"/>
                      </a:srgbClr>
                    </a:gs>
                    <a:gs pos="85000">
                      <a:srgbClr val="CC9900">
                        <a:lumMod val="92000"/>
                        <a:lumOff val="8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0800" dir="2700000" algn="tl" rotWithShape="0">
                    <a:srgbClr val="A87C00"/>
                  </a:outerShdw>
                </a:effectLst>
                <a:latin typeface="Broadway" panose="04040905080B02020502" pitchFamily="82" charset="0"/>
                <a:ea typeface="+mj-ea"/>
                <a:cs typeface="+mj-cs"/>
              </a:defRPr>
            </a:lvl1pPr>
          </a:lstStyle>
          <a:p>
            <a:pPr lvl="0"/>
            <a:r>
              <a:rPr lang="en-US" sz="8600" dirty="0" smtClean="0"/>
              <a:t>Happy New Year</a:t>
            </a:r>
          </a:p>
        </p:txBody>
      </p:sp>
      <p:pic>
        <p:nvPicPr>
          <p:cNvPr id="3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702" y="6131866"/>
            <a:ext cx="305725" cy="2413044"/>
          </a:xfrm>
          <a:prstGeom prst="rect">
            <a:avLst/>
          </a:prstGeom>
        </p:spPr>
      </p:pic>
      <p:pic>
        <p:nvPicPr>
          <p:cNvPr id="32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4144" y="6432331"/>
            <a:ext cx="548659" cy="4330496"/>
          </a:xfrm>
          <a:prstGeom prst="rect">
            <a:avLst/>
          </a:prstGeom>
        </p:spPr>
      </p:pic>
      <p:pic>
        <p:nvPicPr>
          <p:cNvPr id="33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51714" y="6135525"/>
            <a:ext cx="428822" cy="3339552"/>
          </a:xfrm>
          <a:prstGeom prst="rect">
            <a:avLst/>
          </a:prstGeom>
        </p:spPr>
      </p:pic>
      <p:pic>
        <p:nvPicPr>
          <p:cNvPr id="34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01247" y="6282388"/>
            <a:ext cx="430683" cy="3437579"/>
          </a:xfrm>
          <a:prstGeom prst="rect">
            <a:avLst/>
          </a:prstGeom>
        </p:spPr>
      </p:pic>
      <p:pic>
        <p:nvPicPr>
          <p:cNvPr id="35" name="Рисунок 34" descr="0-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7803" y="2492924"/>
            <a:ext cx="4762500" cy="4762500"/>
          </a:xfrm>
          <a:prstGeom prst="rect">
            <a:avLst/>
          </a:prstGeom>
        </p:spPr>
      </p:pic>
      <p:pic>
        <p:nvPicPr>
          <p:cNvPr id="36" name="Рисунок 35" descr="1-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6228" y="2487010"/>
            <a:ext cx="4762500" cy="4762500"/>
          </a:xfrm>
          <a:prstGeom prst="rect">
            <a:avLst/>
          </a:prstGeom>
        </p:spPr>
      </p:pic>
      <p:pic>
        <p:nvPicPr>
          <p:cNvPr id="37" name="Рисунок 36" descr="2_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7918" y="2473933"/>
            <a:ext cx="4762500" cy="4762500"/>
          </a:xfrm>
          <a:prstGeom prst="rect">
            <a:avLst/>
          </a:prstGeom>
        </p:spPr>
      </p:pic>
      <p:pic>
        <p:nvPicPr>
          <p:cNvPr id="38" name="Рисунок 37" descr="9-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94117" y="254300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79375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EEE4-8395-4500-BC10-97C5DB448FA3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372100"/>
            <a:ext cx="14630400" cy="1967194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AFD8-B273-46B6-A0E0-504E0E57F2C9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2122" y="4933428"/>
            <a:ext cx="180443" cy="1424213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9800" y="5268708"/>
            <a:ext cx="182879" cy="1424213"/>
          </a:xfrm>
          <a:prstGeom prst="rect">
            <a:avLst/>
          </a:prstGeom>
        </p:spPr>
      </p:pic>
      <p:pic>
        <p:nvPicPr>
          <p:cNvPr id="11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79165" y="5210333"/>
            <a:ext cx="178435" cy="14242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522" y="5024868"/>
            <a:ext cx="180443" cy="1424213"/>
          </a:xfrm>
          <a:prstGeom prst="rect">
            <a:avLst/>
          </a:prstGeom>
        </p:spPr>
      </p:pic>
      <p:pic>
        <p:nvPicPr>
          <p:cNvPr id="23" name="Рисунок 22" descr="0-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82390" y="1017270"/>
            <a:ext cx="4762500" cy="4762500"/>
          </a:xfrm>
          <a:prstGeom prst="rect">
            <a:avLst/>
          </a:prstGeom>
        </p:spPr>
      </p:pic>
      <p:pic>
        <p:nvPicPr>
          <p:cNvPr id="24" name="Рисунок 23" descr="1-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77015" y="1039210"/>
            <a:ext cx="4762500" cy="4762500"/>
          </a:xfrm>
          <a:prstGeom prst="rect">
            <a:avLst/>
          </a:prstGeom>
        </p:spPr>
      </p:pic>
      <p:pic>
        <p:nvPicPr>
          <p:cNvPr id="25" name="Рисунок 24" descr="2_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4390" y="1164870"/>
            <a:ext cx="4762500" cy="4762500"/>
          </a:xfrm>
          <a:prstGeom prst="rect">
            <a:avLst/>
          </a:prstGeom>
        </p:spPr>
      </p:pic>
      <p:pic>
        <p:nvPicPr>
          <p:cNvPr id="26" name="Рисунок 25" descr="9-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33738" y="115248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1827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654" y="0"/>
            <a:ext cx="557778" cy="38734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4107" y="0"/>
            <a:ext cx="398054" cy="31417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3091" y="0"/>
            <a:ext cx="703858" cy="3774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0222" y="2583415"/>
            <a:ext cx="9956403" cy="1634490"/>
          </a:xfrm>
        </p:spPr>
        <p:txBody>
          <a:bodyPr bIns="0" anchor="b"/>
          <a:lstStyle>
            <a:lvl1pPr algn="l">
              <a:defRPr sz="6600" b="0" cap="none"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30222" y="4217905"/>
            <a:ext cx="9956402" cy="1177462"/>
          </a:xfrm>
        </p:spPr>
        <p:txBody>
          <a:bodyPr anchor="t"/>
          <a:lstStyle>
            <a:lvl1pPr marL="0" indent="0" algn="l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1AEA-B8E8-4C91-82A9-24D01E12B061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8065458"/>
            <a:ext cx="14630400" cy="168367"/>
          </a:xfrm>
          <a:prstGeom prst="rect">
            <a:avLst/>
          </a:prstGeom>
          <a:gradFill flip="none" rotWithShape="1">
            <a:gsLst>
              <a:gs pos="0">
                <a:srgbClr val="FF359A"/>
              </a:gs>
              <a:gs pos="100000">
                <a:srgbClr val="002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267657" y="-537309"/>
            <a:ext cx="2121811" cy="6071938"/>
            <a:chOff x="-63846" y="-2818141"/>
            <a:chExt cx="2874170" cy="8224945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7168" y="461622"/>
              <a:ext cx="922083" cy="49451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63846" y="-2818141"/>
              <a:ext cx="2874170" cy="381949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 userDrawn="1"/>
        </p:nvGrpSpPr>
        <p:grpSpPr>
          <a:xfrm>
            <a:off x="1743538" y="-49361"/>
            <a:ext cx="2121811" cy="5824738"/>
            <a:chOff x="3215622" y="-607429"/>
            <a:chExt cx="2874170" cy="789009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46413" y="2887578"/>
              <a:ext cx="556843" cy="43950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15622" y="-607429"/>
              <a:ext cx="2874170" cy="381949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617108" y="2388774"/>
            <a:ext cx="2121811" cy="5765802"/>
            <a:chOff x="1795442" y="-68843"/>
            <a:chExt cx="2874170" cy="781025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875858" y="3309779"/>
              <a:ext cx="638155" cy="443163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442" y="-68843"/>
              <a:ext cx="2874170" cy="381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2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Add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9A9-196D-463E-AE23-9D3A16B5A346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91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970-76C0-42D5-99B2-E56F2E5E5285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13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5818" y="1746738"/>
            <a:ext cx="6674300" cy="622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Add left column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13580" y="1746738"/>
            <a:ext cx="6811002" cy="62249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Add right column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1909-1BCB-4726-A9AB-3C2097EBD8F5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8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5818" y="1746738"/>
            <a:ext cx="667430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5818" y="2514452"/>
            <a:ext cx="6674300" cy="5457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Add bullet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313580" y="1746738"/>
            <a:ext cx="6811002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dirty="0" smtClean="0"/>
              <a:t>Add column 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13580" y="2514451"/>
            <a:ext cx="6811002" cy="54572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Add bullet content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8412-3EB1-4210-B938-0EF9AF806628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7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1"/>
            <a:ext cx="8178800" cy="76109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1"/>
            <a:ext cx="4813301" cy="6216533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6985-8CAF-49A4-BC4C-142BC7CC0C14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99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691" y="1870364"/>
            <a:ext cx="8846127" cy="6089073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7683" y="1870364"/>
            <a:ext cx="4395354" cy="6089073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E687-38E5-4864-BFFA-1217983A36E8}" type="datetime1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 information statement (go to INSERT&gt;&gt;HEADER &amp; FOOTER)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5691" y="802218"/>
            <a:ext cx="13619017" cy="8741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05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8065458"/>
            <a:ext cx="14630400" cy="168367"/>
          </a:xfrm>
          <a:prstGeom prst="rect">
            <a:avLst/>
          </a:prstGeom>
          <a:gradFill flip="none" rotWithShape="1">
            <a:gsLst>
              <a:gs pos="0">
                <a:srgbClr val="FF359A"/>
              </a:gs>
              <a:gs pos="100000">
                <a:srgbClr val="002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6304" tIns="73152" rIns="146304" bIns="73152" rtlCol="0" anchor="ctr"/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692" y="802218"/>
            <a:ext cx="13619016" cy="87418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 smtClean="0"/>
              <a:t>Add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18" y="1746738"/>
            <a:ext cx="13618764" cy="6224954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1000"/>
              </a:prstClr>
            </a:outerShdw>
          </a:effectLst>
        </p:spPr>
        <p:txBody>
          <a:bodyPr vert="horz" lIns="146304" tIns="73152" rIns="146304" bIns="73152" rtlCol="0">
            <a:noAutofit/>
          </a:bodyPr>
          <a:lstStyle/>
          <a:p>
            <a:pPr lvl="0"/>
            <a:r>
              <a:rPr lang="en-US" dirty="0" smtClean="0"/>
              <a:t>Add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8065457"/>
            <a:ext cx="1214200" cy="168367"/>
          </a:xfrm>
          <a:prstGeom prst="rect">
            <a:avLst/>
          </a:prstGeom>
        </p:spPr>
        <p:txBody>
          <a:bodyPr vert="horz" lIns="146304" tIns="9144" rIns="146304" bIns="18288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C703-3AE6-4E8D-9F2C-FC1AFC6B397C}" type="datetime1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1991" y="8065457"/>
            <a:ext cx="11866418" cy="168368"/>
          </a:xfrm>
          <a:prstGeom prst="rect">
            <a:avLst/>
          </a:prstGeom>
        </p:spPr>
        <p:txBody>
          <a:bodyPr vert="horz" lIns="146304" tIns="73152" rIns="146304" bIns="18288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66784" y="8065457"/>
            <a:ext cx="563616" cy="168367"/>
          </a:xfrm>
          <a:prstGeom prst="rect">
            <a:avLst/>
          </a:prstGeom>
        </p:spPr>
        <p:txBody>
          <a:bodyPr vert="horz" lIns="146304" tIns="9144" rIns="146304" bIns="18288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654" y="0"/>
            <a:ext cx="557778" cy="3873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14107" y="0"/>
            <a:ext cx="398054" cy="3141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73091" y="0"/>
            <a:ext cx="703858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086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50" r:id="rId4"/>
    <p:sldLayoutId id="2147483654" r:id="rId5"/>
    <p:sldLayoutId id="2147483652" r:id="rId6"/>
    <p:sldLayoutId id="2147483653" r:id="rId7"/>
    <p:sldLayoutId id="2147483664" r:id="rId8"/>
    <p:sldLayoutId id="2147483665" r:id="rId9"/>
    <p:sldLayoutId id="2147483655" r:id="rId10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463040" rtl="0" eaLnBrk="1" latinLnBrk="0" hangingPunct="1">
        <a:lnSpc>
          <a:spcPct val="80000"/>
        </a:lnSpc>
        <a:spcBef>
          <a:spcPct val="0"/>
        </a:spcBef>
        <a:buNone/>
        <a:defRPr sz="5400" b="1" kern="1200" cap="none" baseline="0">
          <a:ln w="9525">
            <a:solidFill>
              <a:srgbClr val="CC9900"/>
            </a:solidFill>
          </a:ln>
          <a:gradFill flip="none" rotWithShape="1">
            <a:gsLst>
              <a:gs pos="0">
                <a:srgbClr val="CC9900">
                  <a:lumMod val="68000"/>
                  <a:lumOff val="32000"/>
                </a:srgbClr>
              </a:gs>
              <a:gs pos="57000">
                <a:srgbClr val="F6D456">
                  <a:lumMod val="28000"/>
                  <a:lumOff val="72000"/>
                </a:srgbClr>
              </a:gs>
              <a:gs pos="100000">
                <a:srgbClr val="CC9900">
                  <a:lumMod val="44000"/>
                </a:srgbClr>
              </a:gs>
              <a:gs pos="85000">
                <a:srgbClr val="CC9900">
                  <a:lumMod val="92000"/>
                  <a:lumOff val="8000"/>
                </a:srgbClr>
              </a:gs>
            </a:gsLst>
            <a:lin ang="5400000" scaled="1"/>
            <a:tileRect/>
          </a:gradFill>
          <a:effectLst>
            <a:outerShdw dist="50800" dir="2700000" algn="tl" rotWithShape="0">
              <a:srgbClr val="A87C00"/>
            </a:outerShdw>
          </a:effectLst>
          <a:latin typeface="Broadway" panose="04040905080B02020502" pitchFamily="82" charset="0"/>
          <a:ea typeface="+mj-ea"/>
          <a:cs typeface="+mj-cs"/>
        </a:defRPr>
      </a:lvl1pPr>
    </p:titleStyle>
    <p:bodyStyle>
      <a:lvl1pPr marL="365760" indent="-274320" algn="l" defTabSz="1463040" rtl="0" eaLnBrk="1" latinLnBrk="0" hangingPunct="1">
        <a:lnSpc>
          <a:spcPct val="85000"/>
        </a:lnSpc>
        <a:spcBef>
          <a:spcPts val="1200"/>
        </a:spcBef>
        <a:buFontTx/>
        <a:buBlip>
          <a:blip r:embed="rId16"/>
        </a:buBlip>
        <a:defRPr sz="2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7305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9"/>
        </a:buBlip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6"/>
        </a:buBlip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6pPr>
      <a:lvl7pPr marL="201168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8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7pPr>
      <a:lvl8pPr marL="228600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6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8pPr>
      <a:lvl9pPr marL="2560320" indent="-274320" algn="l" defTabSz="1463040" rtl="0" eaLnBrk="1" latinLnBrk="0" hangingPunct="1">
        <a:lnSpc>
          <a:spcPct val="85000"/>
        </a:lnSpc>
        <a:spcBef>
          <a:spcPts val="600"/>
        </a:spcBef>
        <a:buFontTx/>
        <a:buBlip>
          <a:blip r:embed="rId17"/>
        </a:buBlip>
        <a:defRPr sz="1600" kern="120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9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8221718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7116904"/>
            <a:ext cx="14249401" cy="802453"/>
          </a:xfrm>
        </p:spPr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229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Divider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13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Broadway Bold 54 pt.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Century Gothic 28 pt.</a:t>
            </a:r>
          </a:p>
          <a:p>
            <a:pPr lvl="1"/>
            <a:r>
              <a:rPr lang="en-US" dirty="0"/>
              <a:t>Century Gothic 24 </a:t>
            </a:r>
            <a:r>
              <a:rPr lang="en-US" dirty="0" smtClean="0"/>
              <a:t>pt.</a:t>
            </a:r>
          </a:p>
          <a:p>
            <a:pPr lvl="2"/>
            <a:r>
              <a:rPr lang="en-US" dirty="0"/>
              <a:t>Century Gothic 20 </a:t>
            </a:r>
            <a:r>
              <a:rPr lang="en-US" dirty="0" smtClean="0"/>
              <a:t>pt.</a:t>
            </a:r>
          </a:p>
          <a:p>
            <a:pPr lvl="3"/>
            <a:r>
              <a:rPr lang="en-US" dirty="0"/>
              <a:t>Century Gothic 18 </a:t>
            </a:r>
            <a:r>
              <a:rPr lang="en-US" dirty="0" smtClean="0"/>
              <a:t>pt.</a:t>
            </a:r>
          </a:p>
        </p:txBody>
      </p:sp>
    </p:spTree>
    <p:extLst>
      <p:ext uri="{BB962C8B-B14F-4D97-AF65-F5344CB8AC3E}">
        <p14:creationId xmlns:p14="http://schemas.microsoft.com/office/powerpoint/2010/main" xmlns="" val="378357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16 New Year PPT Template">
  <a:themeElements>
    <a:clrScheme name="New Year 2015">
      <a:dk1>
        <a:sysClr val="windowText" lastClr="000000"/>
      </a:dk1>
      <a:lt1>
        <a:sysClr val="window" lastClr="FFFFFF"/>
      </a:lt1>
      <a:dk2>
        <a:srgbClr val="404040"/>
      </a:dk2>
      <a:lt2>
        <a:srgbClr val="EEECE1"/>
      </a:lt2>
      <a:accent1>
        <a:srgbClr val="800080"/>
      </a:accent1>
      <a:accent2>
        <a:srgbClr val="FF0066"/>
      </a:accent2>
      <a:accent3>
        <a:srgbClr val="30C230"/>
      </a:accent3>
      <a:accent4>
        <a:srgbClr val="EEFF0D"/>
      </a:accent4>
      <a:accent5>
        <a:srgbClr val="FF7A0D"/>
      </a:accent5>
      <a:accent6>
        <a:srgbClr val="008EEE"/>
      </a:accent6>
      <a:hlink>
        <a:srgbClr val="0000FF"/>
      </a:hlink>
      <a:folHlink>
        <a:srgbClr val="800080"/>
      </a:folHlink>
    </a:clrScheme>
    <a:fontScheme name="New Year 2015">
      <a:majorFont>
        <a:latin typeface="Broadway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lIns="91440" tIns="91440" rIns="91440" bIns="91440" rtlCol="0" anchor="ctr"/>
      <a:lstStyle>
        <a:defPPr algn="ctr">
          <a:defRPr sz="2400" dirty="0" smtClean="0">
            <a:solidFill>
              <a:sysClr val="windowText" lastClr="000000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9050" cap="rnd">
          <a:solidFill>
            <a:schemeClr val="accent4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noAutofit/>
      </a:bodyPr>
      <a:lstStyle>
        <a:defPPr algn="ctr">
          <a:defRPr sz="2400" dirty="0" smtClean="0">
            <a:effectLst>
              <a:outerShdw blurRad="114300" dist="38100" dir="2700000" algn="tl">
                <a:srgbClr val="000000">
                  <a:alpha val="77000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LC PPT 07-13 16x9 Template Master (3-2014).pptx" id="{BF497D4A-D7A3-4BBC-BB9D-355F9FB03DEA}" vid="{D3A07EBD-781C-490E-86DD-5CFEC1D2B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TLC PPT 07-13 16x9 Template Master (3-2014)</Template>
  <TotalTime>0</TotalTime>
  <Words>34</Words>
  <Application>Microsoft Office PowerPoint</Application>
  <PresentationFormat>Произвольный</PresentationFormat>
  <Paragraphs>10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2016 New Year PPT Template</vt:lpstr>
      <vt:lpstr>Слайд 1</vt:lpstr>
      <vt:lpstr>Title Here</vt:lpstr>
      <vt:lpstr>Section Divider</vt:lpstr>
      <vt:lpstr>Broadway Bold 54 pt.</vt:lpstr>
    </vt:vector>
  </TitlesOfParts>
  <LinksUpToDate>false</LinksUpToDate>
  <SharedDoc>false</SharedDoc>
  <HyperlinkBase>www.tlccreative.com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New Year PPT Template</dc:title>
  <dc:creator/>
  <dc:description>PowerPoint Design By:
TLC Creative Services, Inc.
www.tlccreative.com</dc:description>
  <cp:lastModifiedBy/>
  <cp:revision>1</cp:revision>
  <dcterms:created xsi:type="dcterms:W3CDTF">2014-12-03T23:55:52Z</dcterms:created>
  <dcterms:modified xsi:type="dcterms:W3CDTF">2018-11-12T22:48:36Z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6809508</vt:lpwstr>
  </property>
  <property fmtid="{D5CDD505-2E9C-101B-9397-08002B2CF9AE}" pid="3" name="NXPowerLiteSettings">
    <vt:lpwstr>F94006B004C800</vt:lpwstr>
  </property>
  <property fmtid="{D5CDD505-2E9C-101B-9397-08002B2CF9AE}" pid="4" name="NXPowerLiteVersion">
    <vt:lpwstr>D6.2.4</vt:lpwstr>
  </property>
</Properties>
</file>