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Lst>
  <p:sldSz cx="9144000" cy="6858000" type="screen4x3"/>
  <p:notesSz cx="6858000" cy="9144000"/>
  <p:embeddedFontLst>
    <p:embeddedFont>
      <p:font typeface="Stylo" panose="030B0500000000000000" pitchFamily="66" charset="0"/>
      <p:bold r:id="rId5"/>
    </p:embeddedFont>
    <p:embeddedFont>
      <p:font typeface="Sitka Text" panose="02000505000000020004" pitchFamily="2" charset="0"/>
      <p:regular r:id="rId6"/>
      <p:bold r:id="rId7"/>
      <p:italic r:id="rId8"/>
      <p:boldItalic r:id="rId9"/>
    </p:embeddedFont>
  </p:embeddedFontLst>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viewProps" Target="viewProps.xml"/><Relationship Id="rId5" Type="http://schemas.openxmlformats.org/officeDocument/2006/relationships/font" Target="fonts/font1.fntdata"/><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5.fntdata"/></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AEF4B1-0086-43FA-9C8E-97EEF4019190}" type="doc">
      <dgm:prSet loTypeId="urn:microsoft.com/office/officeart/2005/8/layout/cycle4" loCatId="relationship" qsTypeId="urn:microsoft.com/office/officeart/2005/8/quickstyle/3d2" qsCatId="3D" csTypeId="urn:microsoft.com/office/officeart/2005/8/colors/colorful4" csCatId="colorful" phldr="0"/>
      <dgm:spPr/>
      <dgm:t>
        <a:bodyPr/>
        <a:lstStyle/>
        <a:p>
          <a:endParaRPr lang="en-US"/>
        </a:p>
      </dgm:t>
    </dgm:pt>
    <dgm:pt modelId="{08F937BA-EEDC-43EF-AF8C-F6ACA5FD416B}">
      <dgm:prSet phldrT="[Text]" phldr="1"/>
      <dgm:spPr/>
      <dgm:t>
        <a:bodyPr/>
        <a:lstStyle/>
        <a:p>
          <a:endParaRPr lang="en-US"/>
        </a:p>
      </dgm:t>
    </dgm:pt>
    <dgm:pt modelId="{4B0B6B18-6DE7-42B3-AF82-CA6A575B4AD6}" type="parTrans" cxnId="{1B322D67-0496-4E2F-843B-CD0C474977B2}">
      <dgm:prSet/>
      <dgm:spPr/>
      <dgm:t>
        <a:bodyPr/>
        <a:lstStyle/>
        <a:p>
          <a:endParaRPr lang="en-US"/>
        </a:p>
      </dgm:t>
    </dgm:pt>
    <dgm:pt modelId="{649A40E6-44E4-4C01-B587-89791C72805D}" type="sibTrans" cxnId="{1B322D67-0496-4E2F-843B-CD0C474977B2}">
      <dgm:prSet/>
      <dgm:spPr/>
      <dgm:t>
        <a:bodyPr/>
        <a:lstStyle/>
        <a:p>
          <a:endParaRPr lang="en-US"/>
        </a:p>
      </dgm:t>
    </dgm:pt>
    <dgm:pt modelId="{5ABC7610-B5DA-40C1-8DED-A17EC9825C2D}">
      <dgm:prSet phldrT="[Text]" phldr="1"/>
      <dgm:spPr/>
      <dgm:t>
        <a:bodyPr/>
        <a:lstStyle/>
        <a:p>
          <a:endParaRPr lang="en-US"/>
        </a:p>
      </dgm:t>
    </dgm:pt>
    <dgm:pt modelId="{34F8BCE8-0F0B-413A-92E6-05D5A23E36F8}" type="parTrans" cxnId="{3D1C9B26-1A4B-44B7-8A49-69B7FFC66048}">
      <dgm:prSet/>
      <dgm:spPr/>
      <dgm:t>
        <a:bodyPr/>
        <a:lstStyle/>
        <a:p>
          <a:endParaRPr lang="en-US"/>
        </a:p>
      </dgm:t>
    </dgm:pt>
    <dgm:pt modelId="{24370B0E-6108-41C7-93A6-82321FCEFCC5}" type="sibTrans" cxnId="{3D1C9B26-1A4B-44B7-8A49-69B7FFC66048}">
      <dgm:prSet/>
      <dgm:spPr/>
      <dgm:t>
        <a:bodyPr/>
        <a:lstStyle/>
        <a:p>
          <a:endParaRPr lang="en-US"/>
        </a:p>
      </dgm:t>
    </dgm:pt>
    <dgm:pt modelId="{5F6E0529-827F-4744-BA3A-628348F3BB34}">
      <dgm:prSet phldrT="[Text]" phldr="1"/>
      <dgm:spPr/>
      <dgm:t>
        <a:bodyPr/>
        <a:lstStyle/>
        <a:p>
          <a:endParaRPr lang="en-US"/>
        </a:p>
      </dgm:t>
    </dgm:pt>
    <dgm:pt modelId="{999E1610-23A7-45F1-BE4B-D13197662CE5}" type="parTrans" cxnId="{64FE6400-C9E9-4D72-8848-CC572ABB6F62}">
      <dgm:prSet/>
      <dgm:spPr/>
      <dgm:t>
        <a:bodyPr/>
        <a:lstStyle/>
        <a:p>
          <a:endParaRPr lang="en-US"/>
        </a:p>
      </dgm:t>
    </dgm:pt>
    <dgm:pt modelId="{F48AE3AF-718F-47E7-99BB-1DD2D7311889}" type="sibTrans" cxnId="{64FE6400-C9E9-4D72-8848-CC572ABB6F62}">
      <dgm:prSet/>
      <dgm:spPr/>
      <dgm:t>
        <a:bodyPr/>
        <a:lstStyle/>
        <a:p>
          <a:endParaRPr lang="en-US"/>
        </a:p>
      </dgm:t>
    </dgm:pt>
    <dgm:pt modelId="{C25E2741-58AE-4069-B0CF-2787E7D39B65}">
      <dgm:prSet phldrT="[Text]" phldr="1"/>
      <dgm:spPr/>
      <dgm:t>
        <a:bodyPr/>
        <a:lstStyle/>
        <a:p>
          <a:endParaRPr lang="en-US"/>
        </a:p>
      </dgm:t>
    </dgm:pt>
    <dgm:pt modelId="{4DEF20F6-9E9B-45A8-8580-29C6D8A5AD51}" type="parTrans" cxnId="{EF3C27BA-ADA2-4D6A-A76D-E9D955FDA470}">
      <dgm:prSet/>
      <dgm:spPr/>
      <dgm:t>
        <a:bodyPr/>
        <a:lstStyle/>
        <a:p>
          <a:endParaRPr lang="en-US"/>
        </a:p>
      </dgm:t>
    </dgm:pt>
    <dgm:pt modelId="{A644CAC8-2DCF-4C87-96C5-AAA45B38712F}" type="sibTrans" cxnId="{EF3C27BA-ADA2-4D6A-A76D-E9D955FDA470}">
      <dgm:prSet/>
      <dgm:spPr/>
      <dgm:t>
        <a:bodyPr/>
        <a:lstStyle/>
        <a:p>
          <a:endParaRPr lang="en-US"/>
        </a:p>
      </dgm:t>
    </dgm:pt>
    <dgm:pt modelId="{E72B497C-2F31-4347-8295-C879C9DC4D4D}">
      <dgm:prSet phldrT="[Text]" phldr="1"/>
      <dgm:spPr/>
      <dgm:t>
        <a:bodyPr/>
        <a:lstStyle/>
        <a:p>
          <a:endParaRPr lang="en-US"/>
        </a:p>
      </dgm:t>
    </dgm:pt>
    <dgm:pt modelId="{2F2A052F-A65C-41DE-819C-2A076FC82F7F}" type="parTrans" cxnId="{88AE6F21-B5A2-4CD9-AAEE-C3AF9C4BB04C}">
      <dgm:prSet/>
      <dgm:spPr/>
      <dgm:t>
        <a:bodyPr/>
        <a:lstStyle/>
        <a:p>
          <a:endParaRPr lang="en-US"/>
        </a:p>
      </dgm:t>
    </dgm:pt>
    <dgm:pt modelId="{CE6A47C1-3E7A-4EAE-AF29-A33D32FBBDE2}" type="sibTrans" cxnId="{88AE6F21-B5A2-4CD9-AAEE-C3AF9C4BB04C}">
      <dgm:prSet/>
      <dgm:spPr/>
      <dgm:t>
        <a:bodyPr/>
        <a:lstStyle/>
        <a:p>
          <a:endParaRPr lang="en-US"/>
        </a:p>
      </dgm:t>
    </dgm:pt>
    <dgm:pt modelId="{7A93C68A-FB69-4941-BC6B-537030091B92}">
      <dgm:prSet phldrT="[Text]" phldr="1"/>
      <dgm:spPr/>
      <dgm:t>
        <a:bodyPr/>
        <a:lstStyle/>
        <a:p>
          <a:endParaRPr lang="en-US"/>
        </a:p>
      </dgm:t>
    </dgm:pt>
    <dgm:pt modelId="{9777AC47-98A2-413A-AACA-E460CB197724}" type="parTrans" cxnId="{B4BEE1C5-CB3E-4485-8148-1E256E76B5E5}">
      <dgm:prSet/>
      <dgm:spPr/>
      <dgm:t>
        <a:bodyPr/>
        <a:lstStyle/>
        <a:p>
          <a:endParaRPr lang="en-US"/>
        </a:p>
      </dgm:t>
    </dgm:pt>
    <dgm:pt modelId="{55BABA3B-5A02-4BA4-ADE3-0D884CBC8C09}" type="sibTrans" cxnId="{B4BEE1C5-CB3E-4485-8148-1E256E76B5E5}">
      <dgm:prSet/>
      <dgm:spPr/>
      <dgm:t>
        <a:bodyPr/>
        <a:lstStyle/>
        <a:p>
          <a:endParaRPr lang="en-US"/>
        </a:p>
      </dgm:t>
    </dgm:pt>
    <dgm:pt modelId="{25A1A8F5-67FA-4CA4-B38C-42D523AF5FCC}">
      <dgm:prSet phldrT="[Text]" phldr="1"/>
      <dgm:spPr/>
      <dgm:t>
        <a:bodyPr/>
        <a:lstStyle/>
        <a:p>
          <a:endParaRPr lang="en-US"/>
        </a:p>
      </dgm:t>
    </dgm:pt>
    <dgm:pt modelId="{CC370868-E771-40F4-8C6D-E20F886574A3}" type="parTrans" cxnId="{77F2ACBD-B252-4BDF-850B-91607197CC78}">
      <dgm:prSet/>
      <dgm:spPr/>
      <dgm:t>
        <a:bodyPr/>
        <a:lstStyle/>
        <a:p>
          <a:endParaRPr lang="en-US"/>
        </a:p>
      </dgm:t>
    </dgm:pt>
    <dgm:pt modelId="{42983539-2AB7-4877-A7A0-842E0643C753}" type="sibTrans" cxnId="{77F2ACBD-B252-4BDF-850B-91607197CC78}">
      <dgm:prSet/>
      <dgm:spPr/>
      <dgm:t>
        <a:bodyPr/>
        <a:lstStyle/>
        <a:p>
          <a:endParaRPr lang="en-US"/>
        </a:p>
      </dgm:t>
    </dgm:pt>
    <dgm:pt modelId="{5017279B-E01B-4915-B631-C5437C60D37F}">
      <dgm:prSet phldrT="[Text]" phldr="1"/>
      <dgm:spPr/>
      <dgm:t>
        <a:bodyPr/>
        <a:lstStyle/>
        <a:p>
          <a:endParaRPr lang="en-US" dirty="0"/>
        </a:p>
      </dgm:t>
    </dgm:pt>
    <dgm:pt modelId="{2A2B3DAA-691E-47F0-A537-4257B16F2C60}" type="parTrans" cxnId="{AF25B0E6-0F02-40FB-8844-B996A9E455BC}">
      <dgm:prSet/>
      <dgm:spPr/>
      <dgm:t>
        <a:bodyPr/>
        <a:lstStyle/>
        <a:p>
          <a:endParaRPr lang="en-US"/>
        </a:p>
      </dgm:t>
    </dgm:pt>
    <dgm:pt modelId="{A2A7E29B-1C58-4754-9DCA-3ABB7D03195D}" type="sibTrans" cxnId="{AF25B0E6-0F02-40FB-8844-B996A9E455BC}">
      <dgm:prSet/>
      <dgm:spPr/>
      <dgm:t>
        <a:bodyPr/>
        <a:lstStyle/>
        <a:p>
          <a:endParaRPr lang="en-US"/>
        </a:p>
      </dgm:t>
    </dgm:pt>
    <dgm:pt modelId="{F87549D1-03E9-4CF2-B05D-619199A8CFA0}" type="pres">
      <dgm:prSet presAssocID="{E3AEF4B1-0086-43FA-9C8E-97EEF4019190}" presName="cycleMatrixDiagram" presStyleCnt="0">
        <dgm:presLayoutVars>
          <dgm:chMax val="1"/>
          <dgm:dir/>
          <dgm:animLvl val="lvl"/>
          <dgm:resizeHandles val="exact"/>
        </dgm:presLayoutVars>
      </dgm:prSet>
      <dgm:spPr/>
    </dgm:pt>
    <dgm:pt modelId="{3F03CD79-A024-4475-8BFC-B512AEF95503}" type="pres">
      <dgm:prSet presAssocID="{E3AEF4B1-0086-43FA-9C8E-97EEF4019190}" presName="children" presStyleCnt="0"/>
      <dgm:spPr/>
    </dgm:pt>
    <dgm:pt modelId="{30F97F95-FB35-477A-836D-67B90FA8B680}" type="pres">
      <dgm:prSet presAssocID="{E3AEF4B1-0086-43FA-9C8E-97EEF4019190}" presName="child1group" presStyleCnt="0"/>
      <dgm:spPr/>
    </dgm:pt>
    <dgm:pt modelId="{F8ACD1F1-BBBE-4F06-BC02-D8E7F3DB3F4C}" type="pres">
      <dgm:prSet presAssocID="{E3AEF4B1-0086-43FA-9C8E-97EEF4019190}" presName="child1" presStyleLbl="bgAcc1" presStyleIdx="0" presStyleCnt="4"/>
      <dgm:spPr/>
    </dgm:pt>
    <dgm:pt modelId="{43860E66-D08C-4E3C-80AC-4D5CA4564803}" type="pres">
      <dgm:prSet presAssocID="{E3AEF4B1-0086-43FA-9C8E-97EEF4019190}" presName="child1Text" presStyleLbl="bgAcc1" presStyleIdx="0" presStyleCnt="4">
        <dgm:presLayoutVars>
          <dgm:bulletEnabled val="1"/>
        </dgm:presLayoutVars>
      </dgm:prSet>
      <dgm:spPr/>
    </dgm:pt>
    <dgm:pt modelId="{95145E2C-FADD-4B5B-AF45-0F89837CB00F}" type="pres">
      <dgm:prSet presAssocID="{E3AEF4B1-0086-43FA-9C8E-97EEF4019190}" presName="child2group" presStyleCnt="0"/>
      <dgm:spPr/>
    </dgm:pt>
    <dgm:pt modelId="{02533273-6C22-4632-BCBA-0EA162CE8825}" type="pres">
      <dgm:prSet presAssocID="{E3AEF4B1-0086-43FA-9C8E-97EEF4019190}" presName="child2" presStyleLbl="bgAcc1" presStyleIdx="1" presStyleCnt="4"/>
      <dgm:spPr/>
    </dgm:pt>
    <dgm:pt modelId="{55A4C3E3-0CBB-42A7-AEF8-62929C42BE22}" type="pres">
      <dgm:prSet presAssocID="{E3AEF4B1-0086-43FA-9C8E-97EEF4019190}" presName="child2Text" presStyleLbl="bgAcc1" presStyleIdx="1" presStyleCnt="4">
        <dgm:presLayoutVars>
          <dgm:bulletEnabled val="1"/>
        </dgm:presLayoutVars>
      </dgm:prSet>
      <dgm:spPr/>
    </dgm:pt>
    <dgm:pt modelId="{E02312C6-6033-49DF-A3D2-FCD975F22CA6}" type="pres">
      <dgm:prSet presAssocID="{E3AEF4B1-0086-43FA-9C8E-97EEF4019190}" presName="child3group" presStyleCnt="0"/>
      <dgm:spPr/>
    </dgm:pt>
    <dgm:pt modelId="{F66FE57A-DDD2-4F4A-8959-997037D6D85C}" type="pres">
      <dgm:prSet presAssocID="{E3AEF4B1-0086-43FA-9C8E-97EEF4019190}" presName="child3" presStyleLbl="bgAcc1" presStyleIdx="2" presStyleCnt="4"/>
      <dgm:spPr/>
    </dgm:pt>
    <dgm:pt modelId="{E76A1F5F-9092-46D2-BA62-2E9D2808DEA1}" type="pres">
      <dgm:prSet presAssocID="{E3AEF4B1-0086-43FA-9C8E-97EEF4019190}" presName="child3Text" presStyleLbl="bgAcc1" presStyleIdx="2" presStyleCnt="4">
        <dgm:presLayoutVars>
          <dgm:bulletEnabled val="1"/>
        </dgm:presLayoutVars>
      </dgm:prSet>
      <dgm:spPr/>
    </dgm:pt>
    <dgm:pt modelId="{943603A8-5EB3-4F87-93A0-7A86EF0B3206}" type="pres">
      <dgm:prSet presAssocID="{E3AEF4B1-0086-43FA-9C8E-97EEF4019190}" presName="child4group" presStyleCnt="0"/>
      <dgm:spPr/>
    </dgm:pt>
    <dgm:pt modelId="{D6DA9EDA-D20D-454A-BA9A-6555D8296388}" type="pres">
      <dgm:prSet presAssocID="{E3AEF4B1-0086-43FA-9C8E-97EEF4019190}" presName="child4" presStyleLbl="bgAcc1" presStyleIdx="3" presStyleCnt="4"/>
      <dgm:spPr/>
    </dgm:pt>
    <dgm:pt modelId="{59E16336-366A-48A5-9A60-B7D344898332}" type="pres">
      <dgm:prSet presAssocID="{E3AEF4B1-0086-43FA-9C8E-97EEF4019190}" presName="child4Text" presStyleLbl="bgAcc1" presStyleIdx="3" presStyleCnt="4">
        <dgm:presLayoutVars>
          <dgm:bulletEnabled val="1"/>
        </dgm:presLayoutVars>
      </dgm:prSet>
      <dgm:spPr/>
    </dgm:pt>
    <dgm:pt modelId="{A1991824-2BAB-4322-8FBD-EFAABD6D9078}" type="pres">
      <dgm:prSet presAssocID="{E3AEF4B1-0086-43FA-9C8E-97EEF4019190}" presName="childPlaceholder" presStyleCnt="0"/>
      <dgm:spPr/>
    </dgm:pt>
    <dgm:pt modelId="{59A729EA-D9FE-41AB-8BEE-D418A8D6E85A}" type="pres">
      <dgm:prSet presAssocID="{E3AEF4B1-0086-43FA-9C8E-97EEF4019190}" presName="circle" presStyleCnt="0"/>
      <dgm:spPr/>
    </dgm:pt>
    <dgm:pt modelId="{271FB681-7487-4701-9338-99A3F528DECA}" type="pres">
      <dgm:prSet presAssocID="{E3AEF4B1-0086-43FA-9C8E-97EEF4019190}" presName="quadrant1" presStyleLbl="node1" presStyleIdx="0" presStyleCnt="4">
        <dgm:presLayoutVars>
          <dgm:chMax val="1"/>
          <dgm:bulletEnabled val="1"/>
        </dgm:presLayoutVars>
      </dgm:prSet>
      <dgm:spPr/>
    </dgm:pt>
    <dgm:pt modelId="{EC10FC3E-0EBF-4827-B64D-F499B210EE14}" type="pres">
      <dgm:prSet presAssocID="{E3AEF4B1-0086-43FA-9C8E-97EEF4019190}" presName="quadrant2" presStyleLbl="node1" presStyleIdx="1" presStyleCnt="4">
        <dgm:presLayoutVars>
          <dgm:chMax val="1"/>
          <dgm:bulletEnabled val="1"/>
        </dgm:presLayoutVars>
      </dgm:prSet>
      <dgm:spPr/>
    </dgm:pt>
    <dgm:pt modelId="{A26D725D-E170-4BD3-A6ED-9AC3B2120964}" type="pres">
      <dgm:prSet presAssocID="{E3AEF4B1-0086-43FA-9C8E-97EEF4019190}" presName="quadrant3" presStyleLbl="node1" presStyleIdx="2" presStyleCnt="4">
        <dgm:presLayoutVars>
          <dgm:chMax val="1"/>
          <dgm:bulletEnabled val="1"/>
        </dgm:presLayoutVars>
      </dgm:prSet>
      <dgm:spPr/>
    </dgm:pt>
    <dgm:pt modelId="{0FA0E3DB-DCC0-4BAA-B979-C9D73DDFEFB8}" type="pres">
      <dgm:prSet presAssocID="{E3AEF4B1-0086-43FA-9C8E-97EEF4019190}" presName="quadrant4" presStyleLbl="node1" presStyleIdx="3" presStyleCnt="4">
        <dgm:presLayoutVars>
          <dgm:chMax val="1"/>
          <dgm:bulletEnabled val="1"/>
        </dgm:presLayoutVars>
      </dgm:prSet>
      <dgm:spPr/>
    </dgm:pt>
    <dgm:pt modelId="{7E43E311-6841-48EF-89D9-A8DB98FD3376}" type="pres">
      <dgm:prSet presAssocID="{E3AEF4B1-0086-43FA-9C8E-97EEF4019190}" presName="quadrantPlaceholder" presStyleCnt="0"/>
      <dgm:spPr/>
    </dgm:pt>
    <dgm:pt modelId="{C638AF11-135E-444F-9069-B71ED716E7DF}" type="pres">
      <dgm:prSet presAssocID="{E3AEF4B1-0086-43FA-9C8E-97EEF4019190}" presName="center1" presStyleLbl="fgShp" presStyleIdx="0" presStyleCnt="2"/>
      <dgm:spPr/>
    </dgm:pt>
    <dgm:pt modelId="{5D51A3BE-41C2-4E73-8331-28EDE766A189}" type="pres">
      <dgm:prSet presAssocID="{E3AEF4B1-0086-43FA-9C8E-97EEF4019190}" presName="center2" presStyleLbl="fgShp" presStyleIdx="1" presStyleCnt="2"/>
      <dgm:spPr/>
    </dgm:pt>
  </dgm:ptLst>
  <dgm:cxnLst>
    <dgm:cxn modelId="{AF25B0E6-0F02-40FB-8844-B996A9E455BC}" srcId="{25A1A8F5-67FA-4CA4-B38C-42D523AF5FCC}" destId="{5017279B-E01B-4915-B631-C5437C60D37F}" srcOrd="0" destOrd="0" parTransId="{2A2B3DAA-691E-47F0-A537-4257B16F2C60}" sibTransId="{A2A7E29B-1C58-4754-9DCA-3ABB7D03195D}"/>
    <dgm:cxn modelId="{8BF31613-C90A-405E-B445-CED78167C7BC}" type="presOf" srcId="{08F937BA-EEDC-43EF-AF8C-F6ACA5FD416B}" destId="{271FB681-7487-4701-9338-99A3F528DECA}" srcOrd="0" destOrd="0" presId="urn:microsoft.com/office/officeart/2005/8/layout/cycle4"/>
    <dgm:cxn modelId="{7027803C-9FEE-44AA-804E-359A3B8911EF}" type="presOf" srcId="{C25E2741-58AE-4069-B0CF-2787E7D39B65}" destId="{55A4C3E3-0CBB-42A7-AEF8-62929C42BE22}" srcOrd="1" destOrd="0" presId="urn:microsoft.com/office/officeart/2005/8/layout/cycle4"/>
    <dgm:cxn modelId="{B4BEE1C5-CB3E-4485-8148-1E256E76B5E5}" srcId="{E72B497C-2F31-4347-8295-C879C9DC4D4D}" destId="{7A93C68A-FB69-4941-BC6B-537030091B92}" srcOrd="0" destOrd="0" parTransId="{9777AC47-98A2-413A-AACA-E460CB197724}" sibTransId="{55BABA3B-5A02-4BA4-ADE3-0D884CBC8C09}"/>
    <dgm:cxn modelId="{2562381E-5F24-49C4-A070-1CDA63797B02}" type="presOf" srcId="{5017279B-E01B-4915-B631-C5437C60D37F}" destId="{59E16336-366A-48A5-9A60-B7D344898332}" srcOrd="1" destOrd="0" presId="urn:microsoft.com/office/officeart/2005/8/layout/cycle4"/>
    <dgm:cxn modelId="{64FE6400-C9E9-4D72-8848-CC572ABB6F62}" srcId="{E3AEF4B1-0086-43FA-9C8E-97EEF4019190}" destId="{5F6E0529-827F-4744-BA3A-628348F3BB34}" srcOrd="1" destOrd="0" parTransId="{999E1610-23A7-45F1-BE4B-D13197662CE5}" sibTransId="{F48AE3AF-718F-47E7-99BB-1DD2D7311889}"/>
    <dgm:cxn modelId="{9F489661-C22C-4E31-9FD1-06B4F8CFE370}" type="presOf" srcId="{25A1A8F5-67FA-4CA4-B38C-42D523AF5FCC}" destId="{0FA0E3DB-DCC0-4BAA-B979-C9D73DDFEFB8}" srcOrd="0" destOrd="0" presId="urn:microsoft.com/office/officeart/2005/8/layout/cycle4"/>
    <dgm:cxn modelId="{48146472-4B3F-4FE8-B2AA-A42F7E696502}" type="presOf" srcId="{7A93C68A-FB69-4941-BC6B-537030091B92}" destId="{E76A1F5F-9092-46D2-BA62-2E9D2808DEA1}" srcOrd="1" destOrd="0" presId="urn:microsoft.com/office/officeart/2005/8/layout/cycle4"/>
    <dgm:cxn modelId="{88AE6F21-B5A2-4CD9-AAEE-C3AF9C4BB04C}" srcId="{E3AEF4B1-0086-43FA-9C8E-97EEF4019190}" destId="{E72B497C-2F31-4347-8295-C879C9DC4D4D}" srcOrd="2" destOrd="0" parTransId="{2F2A052F-A65C-41DE-819C-2A076FC82F7F}" sibTransId="{CE6A47C1-3E7A-4EAE-AF29-A33D32FBBDE2}"/>
    <dgm:cxn modelId="{3270D338-CAA2-41AE-9A3C-0B27A50DE954}" type="presOf" srcId="{E72B497C-2F31-4347-8295-C879C9DC4D4D}" destId="{A26D725D-E170-4BD3-A6ED-9AC3B2120964}" srcOrd="0" destOrd="0" presId="urn:microsoft.com/office/officeart/2005/8/layout/cycle4"/>
    <dgm:cxn modelId="{EF3C27BA-ADA2-4D6A-A76D-E9D955FDA470}" srcId="{5F6E0529-827F-4744-BA3A-628348F3BB34}" destId="{C25E2741-58AE-4069-B0CF-2787E7D39B65}" srcOrd="0" destOrd="0" parTransId="{4DEF20F6-9E9B-45A8-8580-29C6D8A5AD51}" sibTransId="{A644CAC8-2DCF-4C87-96C5-AAA45B38712F}"/>
    <dgm:cxn modelId="{6E368231-3562-4166-9CBA-3A6B706085E4}" type="presOf" srcId="{5ABC7610-B5DA-40C1-8DED-A17EC9825C2D}" destId="{43860E66-D08C-4E3C-80AC-4D5CA4564803}" srcOrd="1" destOrd="0" presId="urn:microsoft.com/office/officeart/2005/8/layout/cycle4"/>
    <dgm:cxn modelId="{3B82ED18-7196-464C-B575-86B89F91384A}" type="presOf" srcId="{5017279B-E01B-4915-B631-C5437C60D37F}" destId="{D6DA9EDA-D20D-454A-BA9A-6555D8296388}" srcOrd="0" destOrd="0" presId="urn:microsoft.com/office/officeart/2005/8/layout/cycle4"/>
    <dgm:cxn modelId="{3B5E04B0-13D4-4555-9A2E-DFDE0734160D}" type="presOf" srcId="{7A93C68A-FB69-4941-BC6B-537030091B92}" destId="{F66FE57A-DDD2-4F4A-8959-997037D6D85C}" srcOrd="0" destOrd="0" presId="urn:microsoft.com/office/officeart/2005/8/layout/cycle4"/>
    <dgm:cxn modelId="{E286808B-16FD-4864-A0A1-83A06867DCE4}" type="presOf" srcId="{C25E2741-58AE-4069-B0CF-2787E7D39B65}" destId="{02533273-6C22-4632-BCBA-0EA162CE8825}" srcOrd="0" destOrd="0" presId="urn:microsoft.com/office/officeart/2005/8/layout/cycle4"/>
    <dgm:cxn modelId="{FC2DFE60-BD6B-43BD-807B-9BCDC7FCCD46}" type="presOf" srcId="{5ABC7610-B5DA-40C1-8DED-A17EC9825C2D}" destId="{F8ACD1F1-BBBE-4F06-BC02-D8E7F3DB3F4C}" srcOrd="0" destOrd="0" presId="urn:microsoft.com/office/officeart/2005/8/layout/cycle4"/>
    <dgm:cxn modelId="{77F2ACBD-B252-4BDF-850B-91607197CC78}" srcId="{E3AEF4B1-0086-43FA-9C8E-97EEF4019190}" destId="{25A1A8F5-67FA-4CA4-B38C-42D523AF5FCC}" srcOrd="3" destOrd="0" parTransId="{CC370868-E771-40F4-8C6D-E20F886574A3}" sibTransId="{42983539-2AB7-4877-A7A0-842E0643C753}"/>
    <dgm:cxn modelId="{84BE2337-C0C5-46A0-B782-33FEB4940017}" type="presOf" srcId="{5F6E0529-827F-4744-BA3A-628348F3BB34}" destId="{EC10FC3E-0EBF-4827-B64D-F499B210EE14}" srcOrd="0" destOrd="0" presId="urn:microsoft.com/office/officeart/2005/8/layout/cycle4"/>
    <dgm:cxn modelId="{71F8814F-5586-49EE-94C0-E21047385452}" type="presOf" srcId="{E3AEF4B1-0086-43FA-9C8E-97EEF4019190}" destId="{F87549D1-03E9-4CF2-B05D-619199A8CFA0}" srcOrd="0" destOrd="0" presId="urn:microsoft.com/office/officeart/2005/8/layout/cycle4"/>
    <dgm:cxn modelId="{1B322D67-0496-4E2F-843B-CD0C474977B2}" srcId="{E3AEF4B1-0086-43FA-9C8E-97EEF4019190}" destId="{08F937BA-EEDC-43EF-AF8C-F6ACA5FD416B}" srcOrd="0" destOrd="0" parTransId="{4B0B6B18-6DE7-42B3-AF82-CA6A575B4AD6}" sibTransId="{649A40E6-44E4-4C01-B587-89791C72805D}"/>
    <dgm:cxn modelId="{3D1C9B26-1A4B-44B7-8A49-69B7FFC66048}" srcId="{08F937BA-EEDC-43EF-AF8C-F6ACA5FD416B}" destId="{5ABC7610-B5DA-40C1-8DED-A17EC9825C2D}" srcOrd="0" destOrd="0" parTransId="{34F8BCE8-0F0B-413A-92E6-05D5A23E36F8}" sibTransId="{24370B0E-6108-41C7-93A6-82321FCEFCC5}"/>
    <dgm:cxn modelId="{9A72BC01-F934-4AF0-86DB-3D8BE04C1F73}" type="presParOf" srcId="{F87549D1-03E9-4CF2-B05D-619199A8CFA0}" destId="{3F03CD79-A024-4475-8BFC-B512AEF95503}" srcOrd="0" destOrd="0" presId="urn:microsoft.com/office/officeart/2005/8/layout/cycle4"/>
    <dgm:cxn modelId="{9BCB1B05-F79C-4E64-8D82-6910C478ECB0}" type="presParOf" srcId="{3F03CD79-A024-4475-8BFC-B512AEF95503}" destId="{30F97F95-FB35-477A-836D-67B90FA8B680}" srcOrd="0" destOrd="0" presId="urn:microsoft.com/office/officeart/2005/8/layout/cycle4"/>
    <dgm:cxn modelId="{5CD0B641-997F-4730-85B6-06C3093A6E63}" type="presParOf" srcId="{30F97F95-FB35-477A-836D-67B90FA8B680}" destId="{F8ACD1F1-BBBE-4F06-BC02-D8E7F3DB3F4C}" srcOrd="0" destOrd="0" presId="urn:microsoft.com/office/officeart/2005/8/layout/cycle4"/>
    <dgm:cxn modelId="{24713BA6-85D6-46CA-8A03-C0D0945F4CE3}" type="presParOf" srcId="{30F97F95-FB35-477A-836D-67B90FA8B680}" destId="{43860E66-D08C-4E3C-80AC-4D5CA4564803}" srcOrd="1" destOrd="0" presId="urn:microsoft.com/office/officeart/2005/8/layout/cycle4"/>
    <dgm:cxn modelId="{443B950B-A4DC-4391-A78D-93F663D5A3BC}" type="presParOf" srcId="{3F03CD79-A024-4475-8BFC-B512AEF95503}" destId="{95145E2C-FADD-4B5B-AF45-0F89837CB00F}" srcOrd="1" destOrd="0" presId="urn:microsoft.com/office/officeart/2005/8/layout/cycle4"/>
    <dgm:cxn modelId="{4B323753-4983-4467-BED6-A6591621CDA3}" type="presParOf" srcId="{95145E2C-FADD-4B5B-AF45-0F89837CB00F}" destId="{02533273-6C22-4632-BCBA-0EA162CE8825}" srcOrd="0" destOrd="0" presId="urn:microsoft.com/office/officeart/2005/8/layout/cycle4"/>
    <dgm:cxn modelId="{7509B9CF-AA06-4468-B7CD-1A14369A02C9}" type="presParOf" srcId="{95145E2C-FADD-4B5B-AF45-0F89837CB00F}" destId="{55A4C3E3-0CBB-42A7-AEF8-62929C42BE22}" srcOrd="1" destOrd="0" presId="urn:microsoft.com/office/officeart/2005/8/layout/cycle4"/>
    <dgm:cxn modelId="{6ECF899A-645A-4E4B-8E32-99CE20E1DBE9}" type="presParOf" srcId="{3F03CD79-A024-4475-8BFC-B512AEF95503}" destId="{E02312C6-6033-49DF-A3D2-FCD975F22CA6}" srcOrd="2" destOrd="0" presId="urn:microsoft.com/office/officeart/2005/8/layout/cycle4"/>
    <dgm:cxn modelId="{3875B391-A740-4BCB-B538-2AD957FC2EA5}" type="presParOf" srcId="{E02312C6-6033-49DF-A3D2-FCD975F22CA6}" destId="{F66FE57A-DDD2-4F4A-8959-997037D6D85C}" srcOrd="0" destOrd="0" presId="urn:microsoft.com/office/officeart/2005/8/layout/cycle4"/>
    <dgm:cxn modelId="{15173FE2-012F-4382-9AA3-7E8D3852FF3A}" type="presParOf" srcId="{E02312C6-6033-49DF-A3D2-FCD975F22CA6}" destId="{E76A1F5F-9092-46D2-BA62-2E9D2808DEA1}" srcOrd="1" destOrd="0" presId="urn:microsoft.com/office/officeart/2005/8/layout/cycle4"/>
    <dgm:cxn modelId="{5C8926E6-3CED-4B6F-9F4C-BC88139BE54F}" type="presParOf" srcId="{3F03CD79-A024-4475-8BFC-B512AEF95503}" destId="{943603A8-5EB3-4F87-93A0-7A86EF0B3206}" srcOrd="3" destOrd="0" presId="urn:microsoft.com/office/officeart/2005/8/layout/cycle4"/>
    <dgm:cxn modelId="{57B172E8-79DE-4FE3-A354-8CA28ECEC183}" type="presParOf" srcId="{943603A8-5EB3-4F87-93A0-7A86EF0B3206}" destId="{D6DA9EDA-D20D-454A-BA9A-6555D8296388}" srcOrd="0" destOrd="0" presId="urn:microsoft.com/office/officeart/2005/8/layout/cycle4"/>
    <dgm:cxn modelId="{727363E5-1565-41B5-AADC-AD2A4027CDF8}" type="presParOf" srcId="{943603A8-5EB3-4F87-93A0-7A86EF0B3206}" destId="{59E16336-366A-48A5-9A60-B7D344898332}" srcOrd="1" destOrd="0" presId="urn:microsoft.com/office/officeart/2005/8/layout/cycle4"/>
    <dgm:cxn modelId="{959FA15A-02F5-4476-BCA1-7EB2498014C3}" type="presParOf" srcId="{3F03CD79-A024-4475-8BFC-B512AEF95503}" destId="{A1991824-2BAB-4322-8FBD-EFAABD6D9078}" srcOrd="4" destOrd="0" presId="urn:microsoft.com/office/officeart/2005/8/layout/cycle4"/>
    <dgm:cxn modelId="{AC86CDA6-AE9C-4FCE-A518-11ACA10CEAD4}" type="presParOf" srcId="{F87549D1-03E9-4CF2-B05D-619199A8CFA0}" destId="{59A729EA-D9FE-41AB-8BEE-D418A8D6E85A}" srcOrd="1" destOrd="0" presId="urn:microsoft.com/office/officeart/2005/8/layout/cycle4"/>
    <dgm:cxn modelId="{5D667F31-D487-4BB3-80E9-DE1BA23F35BA}" type="presParOf" srcId="{59A729EA-D9FE-41AB-8BEE-D418A8D6E85A}" destId="{271FB681-7487-4701-9338-99A3F528DECA}" srcOrd="0" destOrd="0" presId="urn:microsoft.com/office/officeart/2005/8/layout/cycle4"/>
    <dgm:cxn modelId="{234E2D2F-A086-4EA2-9027-84652C009843}" type="presParOf" srcId="{59A729EA-D9FE-41AB-8BEE-D418A8D6E85A}" destId="{EC10FC3E-0EBF-4827-B64D-F499B210EE14}" srcOrd="1" destOrd="0" presId="urn:microsoft.com/office/officeart/2005/8/layout/cycle4"/>
    <dgm:cxn modelId="{495CAE1C-F329-429B-8A64-735750E0A4F3}" type="presParOf" srcId="{59A729EA-D9FE-41AB-8BEE-D418A8D6E85A}" destId="{A26D725D-E170-4BD3-A6ED-9AC3B2120964}" srcOrd="2" destOrd="0" presId="urn:microsoft.com/office/officeart/2005/8/layout/cycle4"/>
    <dgm:cxn modelId="{2FC969D4-F07F-4C16-9C6F-FCEE84CC9FB2}" type="presParOf" srcId="{59A729EA-D9FE-41AB-8BEE-D418A8D6E85A}" destId="{0FA0E3DB-DCC0-4BAA-B979-C9D73DDFEFB8}" srcOrd="3" destOrd="0" presId="urn:microsoft.com/office/officeart/2005/8/layout/cycle4"/>
    <dgm:cxn modelId="{1745D610-38CD-46F5-BAA7-8DA633C495CA}" type="presParOf" srcId="{59A729EA-D9FE-41AB-8BEE-D418A8D6E85A}" destId="{7E43E311-6841-48EF-89D9-A8DB98FD3376}" srcOrd="4" destOrd="0" presId="urn:microsoft.com/office/officeart/2005/8/layout/cycle4"/>
    <dgm:cxn modelId="{96BB5297-6EC7-40C4-B405-D24CC46B0B18}" type="presParOf" srcId="{F87549D1-03E9-4CF2-B05D-619199A8CFA0}" destId="{C638AF11-135E-444F-9069-B71ED716E7DF}" srcOrd="2" destOrd="0" presId="urn:microsoft.com/office/officeart/2005/8/layout/cycle4"/>
    <dgm:cxn modelId="{ECEB5DA7-4D13-413F-BACF-40BA78EAE43F}" type="presParOf" srcId="{F87549D1-03E9-4CF2-B05D-619199A8CFA0}" destId="{5D51A3BE-41C2-4E73-8331-28EDE766A18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FE57A-DDD2-4F4A-8959-997037D6D85C}">
      <dsp:nvSpPr>
        <dsp:cNvPr id="0" name=""/>
        <dsp:cNvSpPr/>
      </dsp:nvSpPr>
      <dsp:spPr>
        <a:xfrm>
          <a:off x="3688294" y="2682844"/>
          <a:ext cx="1949007" cy="126251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6930461"/>
              <a:satOff val="-31979"/>
              <a:lumOff val="1177"/>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228600" lvl="1" indent="-228600" algn="l" defTabSz="1022350">
            <a:lnSpc>
              <a:spcPct val="90000"/>
            </a:lnSpc>
            <a:spcBef>
              <a:spcPct val="0"/>
            </a:spcBef>
            <a:spcAft>
              <a:spcPct val="15000"/>
            </a:spcAft>
            <a:buChar char="••"/>
          </a:pPr>
          <a:endParaRPr lang="en-US" sz="2300" kern="1200"/>
        </a:p>
      </dsp:txBody>
      <dsp:txXfrm>
        <a:off x="4300729" y="3026206"/>
        <a:ext cx="1308839" cy="891420"/>
      </dsp:txXfrm>
    </dsp:sp>
    <dsp:sp modelId="{D6DA9EDA-D20D-454A-BA9A-6555D8296388}">
      <dsp:nvSpPr>
        <dsp:cNvPr id="0" name=""/>
        <dsp:cNvSpPr/>
      </dsp:nvSpPr>
      <dsp:spPr>
        <a:xfrm>
          <a:off x="508333" y="2682844"/>
          <a:ext cx="1949007" cy="126251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228600" lvl="1" indent="-228600" algn="l" defTabSz="1022350">
            <a:lnSpc>
              <a:spcPct val="90000"/>
            </a:lnSpc>
            <a:spcBef>
              <a:spcPct val="0"/>
            </a:spcBef>
            <a:spcAft>
              <a:spcPct val="15000"/>
            </a:spcAft>
            <a:buChar char="••"/>
          </a:pPr>
          <a:endParaRPr lang="en-US" sz="2300" kern="1200" dirty="0"/>
        </a:p>
      </dsp:txBody>
      <dsp:txXfrm>
        <a:off x="536066" y="3026206"/>
        <a:ext cx="1308839" cy="891420"/>
      </dsp:txXfrm>
    </dsp:sp>
    <dsp:sp modelId="{02533273-6C22-4632-BCBA-0EA162CE8825}">
      <dsp:nvSpPr>
        <dsp:cNvPr id="0" name=""/>
        <dsp:cNvSpPr/>
      </dsp:nvSpPr>
      <dsp:spPr>
        <a:xfrm>
          <a:off x="3688294" y="0"/>
          <a:ext cx="1949007" cy="126251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3465231"/>
              <a:satOff val="-15989"/>
              <a:lumOff val="588"/>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228600" lvl="1" indent="-228600" algn="l" defTabSz="1022350">
            <a:lnSpc>
              <a:spcPct val="90000"/>
            </a:lnSpc>
            <a:spcBef>
              <a:spcPct val="0"/>
            </a:spcBef>
            <a:spcAft>
              <a:spcPct val="15000"/>
            </a:spcAft>
            <a:buChar char="••"/>
          </a:pPr>
          <a:endParaRPr lang="en-US" sz="2300" kern="1200"/>
        </a:p>
      </dsp:txBody>
      <dsp:txXfrm>
        <a:off x="4300729" y="27733"/>
        <a:ext cx="1308839" cy="891420"/>
      </dsp:txXfrm>
    </dsp:sp>
    <dsp:sp modelId="{F8ACD1F1-BBBE-4F06-BC02-D8E7F3DB3F4C}">
      <dsp:nvSpPr>
        <dsp:cNvPr id="0" name=""/>
        <dsp:cNvSpPr/>
      </dsp:nvSpPr>
      <dsp:spPr>
        <a:xfrm>
          <a:off x="508333" y="0"/>
          <a:ext cx="1949007" cy="1262515"/>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228600" lvl="1" indent="-228600" algn="l" defTabSz="1022350">
            <a:lnSpc>
              <a:spcPct val="90000"/>
            </a:lnSpc>
            <a:spcBef>
              <a:spcPct val="0"/>
            </a:spcBef>
            <a:spcAft>
              <a:spcPct val="15000"/>
            </a:spcAft>
            <a:buChar char="••"/>
          </a:pPr>
          <a:endParaRPr lang="en-US" sz="2300" kern="1200"/>
        </a:p>
      </dsp:txBody>
      <dsp:txXfrm>
        <a:off x="536066" y="27733"/>
        <a:ext cx="1308839" cy="891420"/>
      </dsp:txXfrm>
    </dsp:sp>
    <dsp:sp modelId="{271FB681-7487-4701-9338-99A3F528DECA}">
      <dsp:nvSpPr>
        <dsp:cNvPr id="0" name=""/>
        <dsp:cNvSpPr/>
      </dsp:nvSpPr>
      <dsp:spPr>
        <a:xfrm>
          <a:off x="1325023" y="224885"/>
          <a:ext cx="1708340" cy="1708340"/>
        </a:xfrm>
        <a:prstGeom prst="pieWedg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a:off x="1825384" y="725246"/>
        <a:ext cx="1207979" cy="1207979"/>
      </dsp:txXfrm>
    </dsp:sp>
    <dsp:sp modelId="{EC10FC3E-0EBF-4827-B64D-F499B210EE14}">
      <dsp:nvSpPr>
        <dsp:cNvPr id="0" name=""/>
        <dsp:cNvSpPr/>
      </dsp:nvSpPr>
      <dsp:spPr>
        <a:xfrm rot="5400000">
          <a:off x="3112271" y="224885"/>
          <a:ext cx="1708340" cy="1708340"/>
        </a:xfrm>
        <a:prstGeom prst="pieWedge">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3112271" y="725246"/>
        <a:ext cx="1207979" cy="1207979"/>
      </dsp:txXfrm>
    </dsp:sp>
    <dsp:sp modelId="{A26D725D-E170-4BD3-A6ED-9AC3B2120964}">
      <dsp:nvSpPr>
        <dsp:cNvPr id="0" name=""/>
        <dsp:cNvSpPr/>
      </dsp:nvSpPr>
      <dsp:spPr>
        <a:xfrm rot="10800000">
          <a:off x="3112271" y="2012133"/>
          <a:ext cx="1708340" cy="1708340"/>
        </a:xfrm>
        <a:prstGeom prst="pieWedge">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rot="10800000">
        <a:off x="3112271" y="2012133"/>
        <a:ext cx="1207979" cy="1207979"/>
      </dsp:txXfrm>
    </dsp:sp>
    <dsp:sp modelId="{0FA0E3DB-DCC0-4BAA-B979-C9D73DDFEFB8}">
      <dsp:nvSpPr>
        <dsp:cNvPr id="0" name=""/>
        <dsp:cNvSpPr/>
      </dsp:nvSpPr>
      <dsp:spPr>
        <a:xfrm rot="16200000">
          <a:off x="1325023" y="2012133"/>
          <a:ext cx="1708340" cy="1708340"/>
        </a:xfrm>
        <a:prstGeom prst="pieWedg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1825384" y="2012133"/>
        <a:ext cx="1207979" cy="1207979"/>
      </dsp:txXfrm>
    </dsp:sp>
    <dsp:sp modelId="{C638AF11-135E-444F-9069-B71ED716E7DF}">
      <dsp:nvSpPr>
        <dsp:cNvPr id="0" name=""/>
        <dsp:cNvSpPr/>
      </dsp:nvSpPr>
      <dsp:spPr>
        <a:xfrm>
          <a:off x="2777902" y="1617597"/>
          <a:ext cx="589831" cy="512896"/>
        </a:xfrm>
        <a:prstGeom prst="circularArrow">
          <a:avLst/>
        </a:prstGeom>
        <a:solidFill>
          <a:schemeClr val="accent4">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D51A3BE-41C2-4E73-8331-28EDE766A189}">
      <dsp:nvSpPr>
        <dsp:cNvPr id="0" name=""/>
        <dsp:cNvSpPr/>
      </dsp:nvSpPr>
      <dsp:spPr>
        <a:xfrm rot="10800000">
          <a:off x="2777902" y="1814865"/>
          <a:ext cx="589831" cy="512896"/>
        </a:xfrm>
        <a:prstGeom prst="circularArrow">
          <a:avLst/>
        </a:prstGeom>
        <a:solidFill>
          <a:schemeClr val="accent4">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effectLst>
                  <a:outerShdw blurRad="50800" dist="88900" dir="7260000" algn="ctr" rotWithShape="0">
                    <a:schemeClr val="bg1"/>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511C91-8B12-4751-8F2A-4392BD884DF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296678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511C91-8B12-4751-8F2A-4392BD884DF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342934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511C91-8B12-4751-8F2A-4392BD884DF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283666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511C91-8B12-4751-8F2A-4392BD884DF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11038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11C91-8B12-4751-8F2A-4392BD884DF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359533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511C91-8B12-4751-8F2A-4392BD884DFB}"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284874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511C91-8B12-4751-8F2A-4392BD884DFB}"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3477822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511C91-8B12-4751-8F2A-4392BD884DFB}"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279216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11C91-8B12-4751-8F2A-4392BD884DFB}"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260560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11C91-8B12-4751-8F2A-4392BD884DFB}"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275022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11C91-8B12-4751-8F2A-4392BD884DFB}"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9A2F7-6B03-48EA-B0D3-896CDE7A99C8}" type="slidenum">
              <a:rPr lang="en-US" smtClean="0"/>
              <a:t>‹#›</a:t>
            </a:fld>
            <a:endParaRPr lang="en-US"/>
          </a:p>
        </p:txBody>
      </p:sp>
    </p:spTree>
    <p:extLst>
      <p:ext uri="{BB962C8B-B14F-4D97-AF65-F5344CB8AC3E}">
        <p14:creationId xmlns:p14="http://schemas.microsoft.com/office/powerpoint/2010/main" val="40843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65126"/>
            <a:ext cx="790575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11C91-8B12-4751-8F2A-4392BD884DFB}" type="datetimeFigureOut">
              <a:rPr lang="en-US" smtClean="0"/>
              <a:t>8/29/2018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9A2F7-6B03-48EA-B0D3-896CDE7A99C8}" type="slidenum">
              <a:rPr lang="en-US" smtClean="0"/>
              <a:t>‹#›</a:t>
            </a:fld>
            <a:endParaRPr lang="en-US"/>
          </a:p>
        </p:txBody>
      </p:sp>
    </p:spTree>
    <p:extLst>
      <p:ext uri="{BB962C8B-B14F-4D97-AF65-F5344CB8AC3E}">
        <p14:creationId xmlns:p14="http://schemas.microsoft.com/office/powerpoint/2010/main" val="4240457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effectLst>
            <a:outerShdw blurRad="50800" dist="50800" dir="8280000" algn="ctr" rotWithShape="0">
              <a:schemeClr val="bg1"/>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Title</a:t>
            </a:r>
          </a:p>
        </p:txBody>
      </p:sp>
      <p:sp>
        <p:nvSpPr>
          <p:cNvPr id="3" name="Subtitle 2"/>
          <p:cNvSpPr>
            <a:spLocks noGrp="1"/>
          </p:cNvSpPr>
          <p:nvPr>
            <p:ph type="subTitle" idx="1"/>
          </p:nvPr>
        </p:nvSpPr>
        <p:spPr/>
        <p:txBody>
          <a:bodyPr/>
          <a:lstStyle/>
          <a:p>
            <a:r>
              <a:rPr lang="en-US" dirty="0"/>
              <a:t>Your company information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uk-UA" dirty="0"/>
          </a:p>
        </p:txBody>
      </p:sp>
    </p:spTree>
    <p:extLst>
      <p:ext uri="{BB962C8B-B14F-4D97-AF65-F5344CB8AC3E}">
        <p14:creationId xmlns:p14="http://schemas.microsoft.com/office/powerpoint/2010/main" val="3068610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Title</a:t>
            </a:r>
          </a:p>
        </p:txBody>
      </p:sp>
      <p:sp>
        <p:nvSpPr>
          <p:cNvPr id="3" name="Content Placeholder 2"/>
          <p:cNvSpPr>
            <a:spLocks noGrp="1"/>
          </p:cNvSpPr>
          <p:nvPr>
            <p:ph idx="1"/>
          </p:nvPr>
        </p:nvSpPr>
        <p:spPr/>
        <p:txBody>
          <a:bodyPr>
            <a:normAutofit/>
          </a:bodyPr>
          <a:lstStyle/>
          <a:p>
            <a:pPr marL="0" indent="0">
              <a:buNone/>
            </a:pPr>
            <a:r>
              <a:rPr lang="en-US" sz="2400" noProof="1"/>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sz="2400" noProof="1"/>
          </a:p>
          <a:p>
            <a:pPr marL="0" indent="0">
              <a:buNone/>
            </a:pPr>
            <a:endParaRPr lang="en-US" sz="2400" noProof="1"/>
          </a:p>
          <a:p>
            <a:pPr marL="0" indent="0">
              <a:buNone/>
            </a:pPr>
            <a:endParaRPr lang="en-US" sz="2400" noProof="1"/>
          </a:p>
          <a:p>
            <a:endParaRPr lang="en-US" sz="2400" noProof="1"/>
          </a:p>
          <a:p>
            <a:endParaRPr lang="en-US" sz="2400" noProof="1"/>
          </a:p>
          <a:p>
            <a:endParaRPr lang="en-US" sz="1800" noProof="1"/>
          </a:p>
          <a:p>
            <a:endParaRPr lang="en-US" sz="2400" noProof="1"/>
          </a:p>
          <a:p>
            <a:endParaRPr lang="en-US" sz="2400" noProof="1"/>
          </a:p>
          <a:p>
            <a:endParaRPr lang="en-US" sz="2400" noProof="1"/>
          </a:p>
          <a:p>
            <a:pPr marL="0" indent="0">
              <a:buNone/>
            </a:pPr>
            <a:endParaRPr lang="en-US" sz="2400" noProof="1"/>
          </a:p>
          <a:p>
            <a:endParaRPr lang="en-US" sz="2400" noProof="1"/>
          </a:p>
          <a:p>
            <a:endParaRPr lang="en-US" sz="2400" noProof="1"/>
          </a:p>
        </p:txBody>
      </p:sp>
    </p:spTree>
    <p:extLst>
      <p:ext uri="{BB962C8B-B14F-4D97-AF65-F5344CB8AC3E}">
        <p14:creationId xmlns:p14="http://schemas.microsoft.com/office/powerpoint/2010/main" val="716230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762" y="210580"/>
            <a:ext cx="7905750" cy="1325563"/>
          </a:xfrm>
        </p:spPr>
        <p:txBody>
          <a:bodyPr/>
          <a:lstStyle/>
          <a:p>
            <a:r>
              <a:rPr lang="en-US" dirty="0"/>
              <a:t>Presentation Title</a:t>
            </a: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2234561218"/>
              </p:ext>
            </p:extLst>
          </p:nvPr>
        </p:nvGraphicFramePr>
        <p:xfrm>
          <a:off x="1221079" y="1291444"/>
          <a:ext cx="6145636" cy="3945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9486927"/>
      </p:ext>
    </p:extLst>
  </p:cSld>
  <p:clrMapOvr>
    <a:masterClrMapping/>
  </p:clrMapOvr>
</p:sld>
</file>

<file path=ppt/theme/theme1.xml><?xml version="1.0" encoding="utf-8"?>
<a:theme xmlns:a="http://schemas.openxmlformats.org/drawingml/2006/main" name="Office Theme">
  <a:themeElements>
    <a:clrScheme name="Custom 3">
      <a:dk1>
        <a:srgbClr val="FFFFFF"/>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7">
      <a:majorFont>
        <a:latin typeface="Stylo"/>
        <a:ea typeface=""/>
        <a:cs typeface=""/>
      </a:majorFont>
      <a:minorFont>
        <a:latin typeface="Sitka Tex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87</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Stylo</vt:lpstr>
      <vt:lpstr>Arial</vt:lpstr>
      <vt:lpstr>Sitka Text</vt:lpstr>
      <vt:lpstr>Office Theme</vt:lpstr>
      <vt:lpstr>Presentation Title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Inna Manchak</dc:creator>
  <cp:lastModifiedBy>Inna Manchak</cp:lastModifiedBy>
  <cp:revision>6</cp:revision>
  <dcterms:created xsi:type="dcterms:W3CDTF">2018-08-29T10:09:02Z</dcterms:created>
  <dcterms:modified xsi:type="dcterms:W3CDTF">2018-08-29T11:50:54Z</dcterms:modified>
</cp:coreProperties>
</file>