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50" y="3387725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 userDrawn="1"/>
        </p:nvSpPr>
        <p:spPr>
          <a:xfrm>
            <a:off x="203200" y="254000"/>
            <a:ext cx="8763000" cy="62849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808D-EEA5-46E8-8A9D-3B9544D12ADC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6BCFE-BC0D-46C4-8D91-CE386AED5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FCF6-4AAB-43EA-AA26-F31DC9B53639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C3DDE-7263-43EC-9CF8-CD0B24C8E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7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F870C-4A4E-4432-8552-31D7B5CFE8A7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47C1-A456-479D-B8C0-D0948CD9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7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50" y="3387725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 userDrawn="1"/>
        </p:nvSpPr>
        <p:spPr>
          <a:xfrm>
            <a:off x="203200" y="254000"/>
            <a:ext cx="8763000" cy="62849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BC246-509A-47C4-AB73-08B2F4BD787F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1985C-2DC4-4CE2-851F-10D4DD2A0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8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4D4F0-EA51-44DA-ACE0-6106C21DCE46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8E1B2-0A34-4860-AA51-3DDCFD347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0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0EB03-800B-4312-82C8-DAF10353F7FE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8CBE-607C-4426-9D48-29EFAA22F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8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6B4A-76F6-4E31-AB7E-786ED2B7DD37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3BA6-2653-4D5E-84DB-B3F9961DA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4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BE009-A439-48FD-9E49-1CC52329D01E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23108-7825-44B1-BAEF-119F6FECA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7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4F66-B134-465D-8E28-A9820B1F961A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DC1E-3411-4C5A-BE3D-45CDF12B8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7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2D3FF-0031-4DFD-802C-07C48A24A1EE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6BCE-2900-4D53-94F1-0712C59B6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E5EAE-F568-4085-A965-C6F5FD4BC37F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27279-E2A4-477B-BD63-52767FEC8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9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725714-CC09-4247-B189-BA612105E94B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D02648-E2B0-427D-B74C-6D670821C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l-PL" altLang="en-US" b="1" smtClean="0">
                <a:solidFill>
                  <a:srgbClr val="1C1C1C"/>
                </a:solidFill>
              </a:rPr>
              <a:t>Your company informations</a:t>
            </a:r>
            <a:endParaRPr lang="es-ES" altLang="en-US" b="1" smtClean="0">
              <a:solidFill>
                <a:srgbClr val="1C1C1C"/>
              </a:solidFill>
            </a:endParaRPr>
          </a:p>
          <a:p>
            <a:pPr eaLnBrk="1" hangingPunct="1"/>
            <a:endParaRPr lang="en-US" altLang="en-US" smtClean="0"/>
          </a:p>
        </p:txBody>
      </p:sp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685800" y="736600"/>
            <a:ext cx="7772400" cy="23876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1C1C1C"/>
                </a:solidFill>
              </a:rPr>
              <a:t>Presentation</a:t>
            </a:r>
            <a:r>
              <a:rPr lang="es-UY" altLang="en-US" b="1" smtClean="0">
                <a:solidFill>
                  <a:srgbClr val="1C1C1C"/>
                </a:solidFill>
              </a:rPr>
              <a:t> </a:t>
            </a:r>
            <a:r>
              <a:rPr lang="en-US" altLang="en-US" b="1" smtClean="0">
                <a:solidFill>
                  <a:srgbClr val="1C1C1C"/>
                </a:solidFill>
              </a:rPr>
              <a:t>Title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Calibri Light</vt:lpstr>
      <vt:lpstr>Office Theme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pptforschool.ru</dc:creator>
  <cp:lastModifiedBy>pptforschool.ru</cp:lastModifiedBy>
  <cp:revision>2</cp:revision>
  <dcterms:created xsi:type="dcterms:W3CDTF">2017-03-25T18:15:38Z</dcterms:created>
  <dcterms:modified xsi:type="dcterms:W3CDTF">2018-01-23T19:26:27Z</dcterms:modified>
</cp:coreProperties>
</file>