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C5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89001"/>
            <a:ext cx="5956300" cy="2620962"/>
          </a:xfrm>
          <a:noFill/>
        </p:spPr>
        <p:txBody>
          <a:bodyPr anchor="b"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>
            <a:lvl1pPr algn="ctr">
              <a:defRPr sz="6000" b="1" cap="none" spc="5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9C544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450" y="37036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45A9B-7FC8-4990-AB90-8B0256CB3F14}" type="datetimeFigureOut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75E0E-C06C-4779-AC5A-03FB87805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52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F9F24-41A4-4CCD-99A2-617CAFE419A6}" type="datetimeFigureOut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9C13B-FBBD-46AE-94B9-57F2D7CC2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6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1002D-EF52-4EF8-882F-07DDC91E2DA3}" type="datetimeFigureOut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E05EA-307A-467E-A4ED-3BDD38184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6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4800"/>
            <a:ext cx="7886700" cy="46021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6610A-81EB-40E0-B983-F611F970A912}" type="datetimeFigureOut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DD93B-A0E2-4817-9C28-4C409801F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014413"/>
          </a:xfrm>
        </p:spPr>
        <p:txBody>
          <a:bodyPr/>
          <a:lstStyle>
            <a:lvl1pPr>
              <a:defRPr b="1" cap="none" spc="50">
                <a:ln w="952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10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3CEC7-C597-43A4-A178-5A7885618388}" type="datetimeFigureOut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81F46-CE49-4BF0-8AD9-85332C190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5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BA660-75AC-4198-AF71-E77A7FD65FD0}" type="datetimeFigureOut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CFAA2-0A18-497C-96F4-41EF82270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36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6CFEB-EFEE-431D-A19C-AB9F43F9CF72}" type="datetimeFigureOut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45FD4-8DC7-4E49-9125-E7A07C4EA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4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64367-1413-4CBD-9D43-C59BF078E6A6}" type="datetimeFigureOut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F7A46-5C83-4E74-B43C-ECA098928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7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4688-BBA7-4D48-8534-C0E27B5EB1FB}" type="datetimeFigureOut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1DC7F-0128-4D8B-ADC8-2B7B006DF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9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2DFBE-FA3F-414C-AD10-3AC74D5CAD07}" type="datetimeFigureOut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CFB1C-012C-4C6C-9F1C-24BF9A827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7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0A683-BCD5-46FD-83A4-3158BABD6DB3}" type="datetimeFigureOut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FCCF-0E5B-4D93-9E0D-2DAED060D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7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7B11C2-4E27-4BDA-BAA1-8CA5FA3061CA}" type="datetimeFigureOut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60CF56-8EDC-48D8-9A5F-2F51D4E3E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Presentation Title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Your company informations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Click to add text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80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13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Arial</vt:lpstr>
      <vt:lpstr>Calibri Light</vt:lpstr>
      <vt:lpstr>Office Theme</vt:lpstr>
      <vt:lpstr>Presentation Title</vt:lpstr>
      <vt:lpstr>Click to add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pptforschool.ru</dc:creator>
  <cp:lastModifiedBy>pptforschool.ru</cp:lastModifiedBy>
  <cp:revision>5</cp:revision>
  <dcterms:created xsi:type="dcterms:W3CDTF">2017-03-27T14:53:56Z</dcterms:created>
  <dcterms:modified xsi:type="dcterms:W3CDTF">2017-03-28T09:27:34Z</dcterms:modified>
</cp:coreProperties>
</file>