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3" d="100"/>
          <a:sy n="83" d="100"/>
        </p:scale>
        <p:origin x="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63900" y="0"/>
            <a:ext cx="5962650" cy="2108201"/>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686050" y="5711032"/>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1BD0033-C226-4AF2-BDDA-42AA8CA0D5E7}"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4AAB1-DBE9-4F21-A8AA-81A7824C28FA}" type="slidenum">
              <a:rPr lang="en-US" smtClean="0"/>
              <a:t>‹#›</a:t>
            </a:fld>
            <a:endParaRPr lang="en-US"/>
          </a:p>
        </p:txBody>
      </p:sp>
    </p:spTree>
    <p:extLst>
      <p:ext uri="{BB962C8B-B14F-4D97-AF65-F5344CB8AC3E}">
        <p14:creationId xmlns:p14="http://schemas.microsoft.com/office/powerpoint/2010/main" val="1172486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BD0033-C226-4AF2-BDDA-42AA8CA0D5E7}"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4AAB1-DBE9-4F21-A8AA-81A7824C28FA}" type="slidenum">
              <a:rPr lang="en-US" smtClean="0"/>
              <a:t>‹#›</a:t>
            </a:fld>
            <a:endParaRPr lang="en-US"/>
          </a:p>
        </p:txBody>
      </p:sp>
    </p:spTree>
    <p:extLst>
      <p:ext uri="{BB962C8B-B14F-4D97-AF65-F5344CB8AC3E}">
        <p14:creationId xmlns:p14="http://schemas.microsoft.com/office/powerpoint/2010/main" val="104215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BD0033-C226-4AF2-BDDA-42AA8CA0D5E7}"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4AAB1-DBE9-4F21-A8AA-81A7824C28FA}" type="slidenum">
              <a:rPr lang="en-US" smtClean="0"/>
              <a:t>‹#›</a:t>
            </a:fld>
            <a:endParaRPr lang="en-US"/>
          </a:p>
        </p:txBody>
      </p:sp>
    </p:spTree>
    <p:extLst>
      <p:ext uri="{BB962C8B-B14F-4D97-AF65-F5344CB8AC3E}">
        <p14:creationId xmlns:p14="http://schemas.microsoft.com/office/powerpoint/2010/main" val="391637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BD0033-C226-4AF2-BDDA-42AA8CA0D5E7}"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4AAB1-DBE9-4F21-A8AA-81A7824C28FA}" type="slidenum">
              <a:rPr lang="en-US" smtClean="0"/>
              <a:t>‹#›</a:t>
            </a:fld>
            <a:endParaRPr lang="en-US"/>
          </a:p>
        </p:txBody>
      </p:sp>
    </p:spTree>
    <p:extLst>
      <p:ext uri="{BB962C8B-B14F-4D97-AF65-F5344CB8AC3E}">
        <p14:creationId xmlns:p14="http://schemas.microsoft.com/office/powerpoint/2010/main" val="103463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BD0033-C226-4AF2-BDDA-42AA8CA0D5E7}"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4AAB1-DBE9-4F21-A8AA-81A7824C28FA}" type="slidenum">
              <a:rPr lang="en-US" smtClean="0"/>
              <a:t>‹#›</a:t>
            </a:fld>
            <a:endParaRPr lang="en-US"/>
          </a:p>
        </p:txBody>
      </p:sp>
    </p:spTree>
    <p:extLst>
      <p:ext uri="{BB962C8B-B14F-4D97-AF65-F5344CB8AC3E}">
        <p14:creationId xmlns:p14="http://schemas.microsoft.com/office/powerpoint/2010/main" val="206407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BD0033-C226-4AF2-BDDA-42AA8CA0D5E7}"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4AAB1-DBE9-4F21-A8AA-81A7824C28FA}" type="slidenum">
              <a:rPr lang="en-US" smtClean="0"/>
              <a:t>‹#›</a:t>
            </a:fld>
            <a:endParaRPr lang="en-US"/>
          </a:p>
        </p:txBody>
      </p:sp>
    </p:spTree>
    <p:extLst>
      <p:ext uri="{BB962C8B-B14F-4D97-AF65-F5344CB8AC3E}">
        <p14:creationId xmlns:p14="http://schemas.microsoft.com/office/powerpoint/2010/main" val="55054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D0033-C226-4AF2-BDDA-42AA8CA0D5E7}" type="datetimeFigureOut">
              <a:rPr lang="en-US" smtClean="0"/>
              <a:t>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F4AAB1-DBE9-4F21-A8AA-81A7824C28FA}" type="slidenum">
              <a:rPr lang="en-US" smtClean="0"/>
              <a:t>‹#›</a:t>
            </a:fld>
            <a:endParaRPr lang="en-US"/>
          </a:p>
        </p:txBody>
      </p:sp>
    </p:spTree>
    <p:extLst>
      <p:ext uri="{BB962C8B-B14F-4D97-AF65-F5344CB8AC3E}">
        <p14:creationId xmlns:p14="http://schemas.microsoft.com/office/powerpoint/2010/main" val="96643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BD0033-C226-4AF2-BDDA-42AA8CA0D5E7}" type="datetimeFigureOut">
              <a:rPr lang="en-US" smtClean="0"/>
              <a:t>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F4AAB1-DBE9-4F21-A8AA-81A7824C28FA}" type="slidenum">
              <a:rPr lang="en-US" smtClean="0"/>
              <a:t>‹#›</a:t>
            </a:fld>
            <a:endParaRPr lang="en-US"/>
          </a:p>
        </p:txBody>
      </p:sp>
    </p:spTree>
    <p:extLst>
      <p:ext uri="{BB962C8B-B14F-4D97-AF65-F5344CB8AC3E}">
        <p14:creationId xmlns:p14="http://schemas.microsoft.com/office/powerpoint/2010/main" val="420229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D0033-C226-4AF2-BDDA-42AA8CA0D5E7}" type="datetimeFigureOut">
              <a:rPr lang="en-US" smtClean="0"/>
              <a:t>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F4AAB1-DBE9-4F21-A8AA-81A7824C28FA}" type="slidenum">
              <a:rPr lang="en-US" smtClean="0"/>
              <a:t>‹#›</a:t>
            </a:fld>
            <a:endParaRPr lang="en-US"/>
          </a:p>
        </p:txBody>
      </p:sp>
    </p:spTree>
    <p:extLst>
      <p:ext uri="{BB962C8B-B14F-4D97-AF65-F5344CB8AC3E}">
        <p14:creationId xmlns:p14="http://schemas.microsoft.com/office/powerpoint/2010/main" val="816783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D0033-C226-4AF2-BDDA-42AA8CA0D5E7}"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4AAB1-DBE9-4F21-A8AA-81A7824C28FA}" type="slidenum">
              <a:rPr lang="en-US" smtClean="0"/>
              <a:t>‹#›</a:t>
            </a:fld>
            <a:endParaRPr lang="en-US"/>
          </a:p>
        </p:txBody>
      </p:sp>
    </p:spTree>
    <p:extLst>
      <p:ext uri="{BB962C8B-B14F-4D97-AF65-F5344CB8AC3E}">
        <p14:creationId xmlns:p14="http://schemas.microsoft.com/office/powerpoint/2010/main" val="417801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D0033-C226-4AF2-BDDA-42AA8CA0D5E7}"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4AAB1-DBE9-4F21-A8AA-81A7824C28FA}" type="slidenum">
              <a:rPr lang="en-US" smtClean="0"/>
              <a:t>‹#›</a:t>
            </a:fld>
            <a:endParaRPr lang="en-US"/>
          </a:p>
        </p:txBody>
      </p:sp>
    </p:spTree>
    <p:extLst>
      <p:ext uri="{BB962C8B-B14F-4D97-AF65-F5344CB8AC3E}">
        <p14:creationId xmlns:p14="http://schemas.microsoft.com/office/powerpoint/2010/main" val="117515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09537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62100"/>
            <a:ext cx="7886700" cy="46148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D0033-C226-4AF2-BDDA-42AA8CA0D5E7}" type="datetimeFigureOut">
              <a:rPr lang="en-US" smtClean="0"/>
              <a:t>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4AAB1-DBE9-4F21-A8AA-81A7824C28FA}" type="slidenum">
              <a:rPr lang="en-US" smtClean="0"/>
              <a:t>‹#›</a:t>
            </a:fld>
            <a:endParaRPr lang="en-US"/>
          </a:p>
        </p:txBody>
      </p:sp>
    </p:spTree>
    <p:extLst>
      <p:ext uri="{BB962C8B-B14F-4D97-AF65-F5344CB8AC3E}">
        <p14:creationId xmlns:p14="http://schemas.microsoft.com/office/powerpoint/2010/main" val="1270338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cap="none" spc="50">
          <a:ln w="9525" cmpd="sng">
            <a:solidFill>
              <a:schemeClr val="bg1"/>
            </a:solidFill>
            <a:prstDash val="solid"/>
          </a:ln>
          <a:solidFill>
            <a:srgbClr val="70AD47">
              <a:tint val="1000"/>
            </a:srgbClr>
          </a:solidFill>
          <a:effectLst>
            <a:glow rad="38100">
              <a:schemeClr val="accent1">
                <a:alpha val="40000"/>
              </a:schemeClr>
            </a:glo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9888" y="567159"/>
            <a:ext cx="5649973" cy="1145894"/>
          </a:xfrm>
        </p:spPr>
        <p:txBody>
          <a:bodyPr/>
          <a:lstStyle/>
          <a:p>
            <a:r>
              <a:rPr lang="en-US" dirty="0"/>
              <a:t>Presentation Title</a:t>
            </a:r>
          </a:p>
        </p:txBody>
      </p:sp>
      <p:sp>
        <p:nvSpPr>
          <p:cNvPr id="3" name="Subtitle 2"/>
          <p:cNvSpPr>
            <a:spLocks noGrp="1"/>
          </p:cNvSpPr>
          <p:nvPr>
            <p:ph type="subTitle" idx="1"/>
          </p:nvPr>
        </p:nvSpPr>
        <p:spPr/>
        <p:txBody>
          <a:bodyPr/>
          <a:lstStyle/>
          <a:p>
            <a:r>
              <a:rPr lang="en-US" dirty="0"/>
              <a:t>Your company informations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0373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Title</a:t>
            </a:r>
          </a:p>
        </p:txBody>
      </p:sp>
      <p:sp>
        <p:nvSpPr>
          <p:cNvPr id="3" name="Content Placeholder 2"/>
          <p:cNvSpPr>
            <a:spLocks noGrp="1"/>
          </p:cNvSpPr>
          <p:nvPr>
            <p:ph idx="1"/>
          </p:nvPr>
        </p:nvSpPr>
        <p:spPr/>
        <p:txBody>
          <a:bodyPr/>
          <a:lstStyle/>
          <a:p>
            <a:r>
              <a:rPr lang="en-US" dirty="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en-US" dirty="0"/>
          </a:p>
          <a:p>
            <a:endParaRPr lang="en-US" dirty="0"/>
          </a:p>
        </p:txBody>
      </p:sp>
    </p:spTree>
    <p:extLst>
      <p:ext uri="{BB962C8B-B14F-4D97-AF65-F5344CB8AC3E}">
        <p14:creationId xmlns:p14="http://schemas.microsoft.com/office/powerpoint/2010/main" val="34013792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TotalTime>
  <Words>85</Words>
  <Application>Microsoft Office PowerPoint</Application>
  <PresentationFormat>On-screen Show (4:3)</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Presentation Title</vt:lpstr>
      <vt:lpstr>Presentation Title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pptforschool.ru</dc:creator>
  <cp:lastModifiedBy>pptforschool.ru</cp:lastModifiedBy>
  <cp:revision>1</cp:revision>
  <dcterms:created xsi:type="dcterms:W3CDTF">2018-01-09T18:35:07Z</dcterms:created>
  <dcterms:modified xsi:type="dcterms:W3CDTF">2018-01-09T18:47:36Z</dcterms:modified>
</cp:coreProperties>
</file>