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38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42950" y="304799"/>
            <a:ext cx="7772400" cy="1668463"/>
          </a:xfrm>
        </p:spPr>
        <p:txBody>
          <a:bodyPr anchor="b"/>
          <a:lstStyle>
            <a:lvl1pPr algn="ctr">
              <a:defRPr sz="6000"/>
            </a:lvl1pPr>
          </a:lstStyle>
          <a:p>
            <a:r>
              <a:rPr lang="en-US" dirty="0" smtClean="0"/>
              <a:t>Click to edit Master title style</a:t>
            </a:r>
            <a:endParaRPr lang="en-US" dirty="0"/>
          </a:p>
        </p:txBody>
      </p:sp>
      <p:sp>
        <p:nvSpPr>
          <p:cNvPr id="3" name="Subtitle 2"/>
          <p:cNvSpPr>
            <a:spLocks noGrp="1"/>
          </p:cNvSpPr>
          <p:nvPr>
            <p:ph type="subTitle" idx="1"/>
          </p:nvPr>
        </p:nvSpPr>
        <p:spPr>
          <a:xfrm>
            <a:off x="1200150" y="2141538"/>
            <a:ext cx="6858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01CDEB51-8F83-4900-A191-54A1D8260707}"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22679A-82E8-41C6-85FE-7301FCDA722F}" type="slidenum">
              <a:rPr lang="en-US" smtClean="0"/>
              <a:t>‹#›</a:t>
            </a:fld>
            <a:endParaRPr lang="en-US"/>
          </a:p>
        </p:txBody>
      </p:sp>
    </p:spTree>
    <p:extLst>
      <p:ext uri="{BB962C8B-B14F-4D97-AF65-F5344CB8AC3E}">
        <p14:creationId xmlns:p14="http://schemas.microsoft.com/office/powerpoint/2010/main" val="1731154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DEB51-8F83-4900-A191-54A1D8260707}"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22679A-82E8-41C6-85FE-7301FCDA722F}" type="slidenum">
              <a:rPr lang="en-US" smtClean="0"/>
              <a:t>‹#›</a:t>
            </a:fld>
            <a:endParaRPr lang="en-US"/>
          </a:p>
        </p:txBody>
      </p:sp>
    </p:spTree>
    <p:extLst>
      <p:ext uri="{BB962C8B-B14F-4D97-AF65-F5344CB8AC3E}">
        <p14:creationId xmlns:p14="http://schemas.microsoft.com/office/powerpoint/2010/main" val="3992172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1CDEB51-8F83-4900-A191-54A1D8260707}"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22679A-82E8-41C6-85FE-7301FCDA722F}" type="slidenum">
              <a:rPr lang="en-US" smtClean="0"/>
              <a:t>‹#›</a:t>
            </a:fld>
            <a:endParaRPr lang="en-US"/>
          </a:p>
        </p:txBody>
      </p:sp>
    </p:spTree>
    <p:extLst>
      <p:ext uri="{BB962C8B-B14F-4D97-AF65-F5344CB8AC3E}">
        <p14:creationId xmlns:p14="http://schemas.microsoft.com/office/powerpoint/2010/main" val="42949644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CDEB51-8F83-4900-A191-54A1D8260707}"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22679A-82E8-41C6-85FE-7301FCDA722F}" type="slidenum">
              <a:rPr lang="en-US" smtClean="0"/>
              <a:t>‹#›</a:t>
            </a:fld>
            <a:endParaRPr lang="en-US"/>
          </a:p>
        </p:txBody>
      </p:sp>
    </p:spTree>
    <p:extLst>
      <p:ext uri="{BB962C8B-B14F-4D97-AF65-F5344CB8AC3E}">
        <p14:creationId xmlns:p14="http://schemas.microsoft.com/office/powerpoint/2010/main" val="26236243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CDEB51-8F83-4900-A191-54A1D8260707}"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22679A-82E8-41C6-85FE-7301FCDA722F}" type="slidenum">
              <a:rPr lang="en-US" smtClean="0"/>
              <a:t>‹#›</a:t>
            </a:fld>
            <a:endParaRPr lang="en-US"/>
          </a:p>
        </p:txBody>
      </p:sp>
    </p:spTree>
    <p:extLst>
      <p:ext uri="{BB962C8B-B14F-4D97-AF65-F5344CB8AC3E}">
        <p14:creationId xmlns:p14="http://schemas.microsoft.com/office/powerpoint/2010/main" val="2862038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lgn="r">
              <a:defRPr/>
            </a:lvl1pPr>
            <a:lvl2pPr algn="r">
              <a:defRPr/>
            </a:lvl2pPr>
            <a:lvl3pPr algn="r">
              <a:defRPr/>
            </a:lvl3pPr>
            <a:lvl4pPr algn="r">
              <a:defRPr/>
            </a:lvl4pPr>
            <a:lvl5pPr algn="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CDEB51-8F83-4900-A191-54A1D8260707}"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22679A-82E8-41C6-85FE-7301FCDA722F}" type="slidenum">
              <a:rPr lang="en-US" smtClean="0"/>
              <a:t>‹#›</a:t>
            </a:fld>
            <a:endParaRPr lang="en-US"/>
          </a:p>
        </p:txBody>
      </p:sp>
    </p:spTree>
    <p:extLst>
      <p:ext uri="{BB962C8B-B14F-4D97-AF65-F5344CB8AC3E}">
        <p14:creationId xmlns:p14="http://schemas.microsoft.com/office/powerpoint/2010/main" val="2992431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17574"/>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628650" y="1511300"/>
            <a:ext cx="7886700" cy="4665663"/>
          </a:xfrm>
        </p:spPr>
        <p:txBody>
          <a:bodyP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CDEB51-8F83-4900-A191-54A1D8260707}"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22679A-82E8-41C6-85FE-7301FCDA722F}" type="slidenum">
              <a:rPr lang="en-US" smtClean="0"/>
              <a:t>‹#›</a:t>
            </a:fld>
            <a:endParaRPr lang="en-US"/>
          </a:p>
        </p:txBody>
      </p:sp>
    </p:spTree>
    <p:extLst>
      <p:ext uri="{BB962C8B-B14F-4D97-AF65-F5344CB8AC3E}">
        <p14:creationId xmlns:p14="http://schemas.microsoft.com/office/powerpoint/2010/main" val="652239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17574"/>
          </a:xfrm>
        </p:spPr>
        <p:txBody>
          <a:bodyPr/>
          <a:lstStyle>
            <a:lvl1pPr>
              <a:defRPr b="0" cap="none" spc="0">
                <a:ln w="0"/>
                <a:solidFill>
                  <a:schemeClr val="tx1"/>
                </a:solidFill>
                <a:effectLst>
                  <a:outerShdw blurRad="38100" dist="19050" dir="2700000" algn="tl" rotWithShape="0">
                    <a:schemeClr val="dk1">
                      <a:alpha val="40000"/>
                    </a:scheme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628650" y="1511300"/>
            <a:ext cx="7886700" cy="4665663"/>
          </a:xfrm>
        </p:spPr>
        <p:txBody>
          <a:bodyP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1CDEB51-8F83-4900-A191-54A1D8260707}"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22679A-82E8-41C6-85FE-7301FCDA722F}" type="slidenum">
              <a:rPr lang="en-US" smtClean="0"/>
              <a:t>‹#›</a:t>
            </a:fld>
            <a:endParaRPr lang="en-US"/>
          </a:p>
        </p:txBody>
      </p:sp>
    </p:spTree>
    <p:extLst>
      <p:ext uri="{BB962C8B-B14F-4D97-AF65-F5344CB8AC3E}">
        <p14:creationId xmlns:p14="http://schemas.microsoft.com/office/powerpoint/2010/main" val="4002513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n w="6600">
                  <a:solidFill>
                    <a:schemeClr val="accent1">
                      <a:lumMod val="50000"/>
                    </a:schemeClr>
                  </a:solidFill>
                  <a:prstDash val="solid"/>
                </a:ln>
                <a:solidFill>
                  <a:schemeClr val="accent1">
                    <a:lumMod val="50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1CDEB51-8F83-4900-A191-54A1D8260707}" type="datetimeFigureOut">
              <a:rPr lang="en-US" smtClean="0"/>
              <a:t>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22679A-82E8-41C6-85FE-7301FCDA722F}" type="slidenum">
              <a:rPr lang="en-US" smtClean="0"/>
              <a:t>‹#›</a:t>
            </a:fld>
            <a:endParaRPr lang="en-US"/>
          </a:p>
        </p:txBody>
      </p:sp>
    </p:spTree>
    <p:extLst>
      <p:ext uri="{BB962C8B-B14F-4D97-AF65-F5344CB8AC3E}">
        <p14:creationId xmlns:p14="http://schemas.microsoft.com/office/powerpoint/2010/main" val="1286724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1CDEB51-8F83-4900-A191-54A1D8260707}" type="datetimeFigureOut">
              <a:rPr lang="en-US" smtClean="0"/>
              <a:t>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22679A-82E8-41C6-85FE-7301FCDA722F}" type="slidenum">
              <a:rPr lang="en-US" smtClean="0"/>
              <a:t>‹#›</a:t>
            </a:fld>
            <a:endParaRPr lang="en-US"/>
          </a:p>
        </p:txBody>
      </p:sp>
    </p:spTree>
    <p:extLst>
      <p:ext uri="{BB962C8B-B14F-4D97-AF65-F5344CB8AC3E}">
        <p14:creationId xmlns:p14="http://schemas.microsoft.com/office/powerpoint/2010/main" val="9295104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1CDEB51-8F83-4900-A191-54A1D8260707}" type="datetimeFigureOut">
              <a:rPr lang="en-US" smtClean="0"/>
              <a:t>1/13/2018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22679A-82E8-41C6-85FE-7301FCDA722F}" type="slidenum">
              <a:rPr lang="en-US" smtClean="0"/>
              <a:t>‹#›</a:t>
            </a:fld>
            <a:endParaRPr lang="en-US"/>
          </a:p>
        </p:txBody>
      </p:sp>
    </p:spTree>
    <p:extLst>
      <p:ext uri="{BB962C8B-B14F-4D97-AF65-F5344CB8AC3E}">
        <p14:creationId xmlns:p14="http://schemas.microsoft.com/office/powerpoint/2010/main" val="3520798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1CDEB51-8F83-4900-A191-54A1D8260707}" type="datetimeFigureOut">
              <a:rPr lang="en-US" smtClean="0"/>
              <a:t>1/13/2018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22679A-82E8-41C6-85FE-7301FCDA722F}" type="slidenum">
              <a:rPr lang="en-US" smtClean="0"/>
              <a:t>‹#›</a:t>
            </a:fld>
            <a:endParaRPr lang="en-US"/>
          </a:p>
        </p:txBody>
      </p:sp>
    </p:spTree>
    <p:extLst>
      <p:ext uri="{BB962C8B-B14F-4D97-AF65-F5344CB8AC3E}">
        <p14:creationId xmlns:p14="http://schemas.microsoft.com/office/powerpoint/2010/main" val="1987610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CDEB51-8F83-4900-A191-54A1D8260707}" type="datetimeFigureOut">
              <a:rPr lang="en-US" smtClean="0"/>
              <a:t>1/13/2018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22679A-82E8-41C6-85FE-7301FCDA722F}" type="slidenum">
              <a:rPr lang="en-US" smtClean="0"/>
              <a:t>‹#›</a:t>
            </a:fld>
            <a:endParaRPr lang="en-US"/>
          </a:p>
        </p:txBody>
      </p:sp>
    </p:spTree>
    <p:extLst>
      <p:ext uri="{BB962C8B-B14F-4D97-AF65-F5344CB8AC3E}">
        <p14:creationId xmlns:p14="http://schemas.microsoft.com/office/powerpoint/2010/main" val="3894898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CDEB51-8F83-4900-A191-54A1D8260707}" type="datetimeFigureOut">
              <a:rPr lang="en-US" smtClean="0"/>
              <a:t>1/13/2018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22679A-82E8-41C6-85FE-7301FCDA722F}" type="slidenum">
              <a:rPr lang="en-US" smtClean="0"/>
              <a:t>‹#›</a:t>
            </a:fld>
            <a:endParaRPr lang="en-US"/>
          </a:p>
        </p:txBody>
      </p:sp>
    </p:spTree>
    <p:extLst>
      <p:ext uri="{BB962C8B-B14F-4D97-AF65-F5344CB8AC3E}">
        <p14:creationId xmlns:p14="http://schemas.microsoft.com/office/powerpoint/2010/main" val="39438373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73"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txStyles>
    <p:titleStyle>
      <a:lvl1pPr algn="ctr" defTabSz="914400" rtl="0" eaLnBrk="1" latinLnBrk="0" hangingPunct="1">
        <a:lnSpc>
          <a:spcPct val="90000"/>
        </a:lnSpc>
        <a:spcBef>
          <a:spcPct val="0"/>
        </a:spcBef>
        <a:buNone/>
        <a:defRPr sz="4400" b="1" kern="1200" cap="none" spc="0">
          <a:ln w="6600">
            <a:solidFill>
              <a:schemeClr val="bg1"/>
            </a:solidFill>
            <a:prstDash val="solid"/>
          </a:ln>
          <a:solidFill>
            <a:schemeClr val="bg1"/>
          </a:solidFill>
          <a:effectLst>
            <a:outerShdw blurRad="63500" sx="102000" sy="102000" algn="ctr" rotWithShape="0">
              <a:prstClr val="black">
                <a:alpha val="40000"/>
              </a:prstClr>
            </a:outerShdw>
          </a:effectLst>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Presentation Title</a:t>
            </a:r>
          </a:p>
        </p:txBody>
      </p:sp>
      <p:sp>
        <p:nvSpPr>
          <p:cNvPr id="3" name="Subtitle 2"/>
          <p:cNvSpPr>
            <a:spLocks noGrp="1"/>
          </p:cNvSpPr>
          <p:nvPr>
            <p:ph type="subTitle" idx="1"/>
          </p:nvPr>
        </p:nvSpPr>
        <p:spPr/>
        <p:txBody>
          <a:bodyPr/>
          <a:lstStyle/>
          <a:p>
            <a:r>
              <a:rPr lang="en-US" dirty="0"/>
              <a:t>Your company informations</a:t>
            </a:r>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410313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71943"/>
            <a:ext cx="7886700" cy="1325563"/>
          </a:xfrm>
        </p:spPr>
        <p:txBody>
          <a:bodyPr/>
          <a:lstStyle/>
          <a:p>
            <a:r>
              <a:rPr lang="en-US" dirty="0"/>
              <a:t>Presentation Title</a:t>
            </a:r>
          </a:p>
        </p:txBody>
      </p:sp>
      <p:sp>
        <p:nvSpPr>
          <p:cNvPr id="3" name="Content Placeholder 2"/>
          <p:cNvSpPr>
            <a:spLocks noGrp="1"/>
          </p:cNvSpPr>
          <p:nvPr>
            <p:ph idx="1"/>
          </p:nvPr>
        </p:nvSpPr>
        <p:spPr>
          <a:xfrm>
            <a:off x="628650" y="2506662"/>
            <a:ext cx="7886700" cy="4351338"/>
          </a:xfrm>
        </p:spPr>
        <p:txBody>
          <a:bodyPr/>
          <a:lstStyle/>
          <a:p>
            <a:pPr marL="0" indent="0">
              <a:buNone/>
            </a:pPr>
            <a:r>
              <a:rPr lang="en-US" dirty="0"/>
              <a:t>"Lorem ipsum dolor sit amet, consectetur adipisicing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a:p>
            <a:pPr marL="0" indent="0">
              <a:buNone/>
            </a:pPr>
            <a:endParaRPr lang="en-US" dirty="0"/>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3744427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Presentation Title</a:t>
            </a:r>
          </a:p>
        </p:txBody>
      </p:sp>
      <p:sp>
        <p:nvSpPr>
          <p:cNvPr id="5" name="Content Placeholder 4"/>
          <p:cNvSpPr>
            <a:spLocks noGrp="1"/>
          </p:cNvSpPr>
          <p:nvPr>
            <p:ph idx="1"/>
          </p:nvPr>
        </p:nvSpPr>
        <p:spPr/>
        <p:txBody>
          <a:bodyPr/>
          <a:lstStyle/>
          <a:p>
            <a:pPr marL="0" indent="0">
              <a:buNone/>
            </a:pPr>
            <a:r>
              <a:rPr lang="en-US" dirty="0"/>
              <a:t>"Lorem ipsum dolor sit amet, consectetur adipisicing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a:p>
            <a:pPr marL="0" indent="0">
              <a:buNone/>
            </a:pPr>
            <a:endParaRPr lang="en-US" dirty="0"/>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2959766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Presentation Title</a:t>
            </a:r>
          </a:p>
        </p:txBody>
      </p:sp>
      <p:sp>
        <p:nvSpPr>
          <p:cNvPr id="5" name="Content Placeholder 4"/>
          <p:cNvSpPr>
            <a:spLocks noGrp="1"/>
          </p:cNvSpPr>
          <p:nvPr>
            <p:ph idx="1"/>
          </p:nvPr>
        </p:nvSpPr>
        <p:spPr/>
        <p:txBody>
          <a:bodyPr/>
          <a:lstStyle/>
          <a:p>
            <a:pPr marL="0" indent="0">
              <a:buNone/>
            </a:pPr>
            <a:r>
              <a:rPr lang="en-US" dirty="0"/>
              <a:t>"Lorem ipsum dolor sit amet, consectetur adipisicing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p>
          <a:p>
            <a:pPr marL="0" indent="0">
              <a:buNone/>
            </a:pPr>
            <a:endParaRPr lang="en-US" dirty="0"/>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375492696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TotalTime>
  <Words>245</Words>
  <Application>Microsoft Office PowerPoint</Application>
  <PresentationFormat>On-screen Show (4:3)</PresentationFormat>
  <Paragraphs>18</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Presentation Title</vt:lpstr>
      <vt:lpstr>Presentation Title</vt:lpstr>
      <vt:lpstr>Presentation Title</vt:lpstr>
      <vt:lpstr>Presentation Title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pptforschool.ru</dc:creator>
  <cp:lastModifiedBy>pptforschool.ru</cp:lastModifiedBy>
  <cp:revision>1</cp:revision>
  <dcterms:created xsi:type="dcterms:W3CDTF">2018-01-13T13:57:31Z</dcterms:created>
  <dcterms:modified xsi:type="dcterms:W3CDTF">2018-01-13T14:04:15Z</dcterms:modified>
</cp:coreProperties>
</file>