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38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B905C5-B11A-491F-86A4-77F49D6EC776}" type="doc">
      <dgm:prSet loTypeId="urn:microsoft.com/office/officeart/2008/layout/VerticalAccentList" loCatId="list" qsTypeId="urn:microsoft.com/office/officeart/2005/8/quickstyle/simple1" qsCatId="simple" csTypeId="urn:microsoft.com/office/officeart/2005/8/colors/colorful1" csCatId="colorful" phldr="0"/>
      <dgm:spPr/>
      <dgm:t>
        <a:bodyPr/>
        <a:lstStyle/>
        <a:p>
          <a:endParaRPr lang="en-US"/>
        </a:p>
      </dgm:t>
    </dgm:pt>
    <dgm:pt modelId="{234FDD49-975A-4B2E-A016-774A585F758D}">
      <dgm:prSet phldrT="[Text]" phldr="1"/>
      <dgm:spPr/>
      <dgm:t>
        <a:bodyPr/>
        <a:lstStyle/>
        <a:p>
          <a:endParaRPr lang="en-US"/>
        </a:p>
      </dgm:t>
    </dgm:pt>
    <dgm:pt modelId="{82B2ACE9-75C0-49ED-94A4-A30D8DDDFD2A}" type="parTrans" cxnId="{D5C4A176-F788-492C-98F7-D71D17D48873}">
      <dgm:prSet/>
      <dgm:spPr/>
      <dgm:t>
        <a:bodyPr/>
        <a:lstStyle/>
        <a:p>
          <a:endParaRPr lang="en-US"/>
        </a:p>
      </dgm:t>
    </dgm:pt>
    <dgm:pt modelId="{CFF130E8-AFE1-4C64-8C52-4AE112C291D0}" type="sibTrans" cxnId="{D5C4A176-F788-492C-98F7-D71D17D48873}">
      <dgm:prSet/>
      <dgm:spPr/>
      <dgm:t>
        <a:bodyPr/>
        <a:lstStyle/>
        <a:p>
          <a:endParaRPr lang="en-US"/>
        </a:p>
      </dgm:t>
    </dgm:pt>
    <dgm:pt modelId="{4999D3D9-CC10-41C7-A92B-96665AEAAEE9}">
      <dgm:prSet phldrT="[Text]" phldr="1"/>
      <dgm:spPr/>
      <dgm:t>
        <a:bodyPr/>
        <a:lstStyle/>
        <a:p>
          <a:endParaRPr lang="en-US"/>
        </a:p>
      </dgm:t>
    </dgm:pt>
    <dgm:pt modelId="{40D7452B-03AE-49E1-9EA4-7932BEF27657}" type="parTrans" cxnId="{8B54C110-C7D7-4A12-A2E4-8978800061A0}">
      <dgm:prSet/>
      <dgm:spPr/>
      <dgm:t>
        <a:bodyPr/>
        <a:lstStyle/>
        <a:p>
          <a:endParaRPr lang="en-US"/>
        </a:p>
      </dgm:t>
    </dgm:pt>
    <dgm:pt modelId="{79240881-3B16-49BF-85D7-62220F433A18}" type="sibTrans" cxnId="{8B54C110-C7D7-4A12-A2E4-8978800061A0}">
      <dgm:prSet/>
      <dgm:spPr/>
      <dgm:t>
        <a:bodyPr/>
        <a:lstStyle/>
        <a:p>
          <a:endParaRPr lang="en-US"/>
        </a:p>
      </dgm:t>
    </dgm:pt>
    <dgm:pt modelId="{C002B734-A6FC-455E-932A-DB6CBFDD8916}">
      <dgm:prSet phldrT="[Text]" phldr="1"/>
      <dgm:spPr/>
      <dgm:t>
        <a:bodyPr/>
        <a:lstStyle/>
        <a:p>
          <a:endParaRPr lang="en-US"/>
        </a:p>
      </dgm:t>
    </dgm:pt>
    <dgm:pt modelId="{DE750BDD-EB6B-4B04-BE45-12FBBA77536C}" type="parTrans" cxnId="{FB96D39E-F5E7-4EA0-A6E8-6EDCA0F408EF}">
      <dgm:prSet/>
      <dgm:spPr/>
      <dgm:t>
        <a:bodyPr/>
        <a:lstStyle/>
        <a:p>
          <a:endParaRPr lang="en-US"/>
        </a:p>
      </dgm:t>
    </dgm:pt>
    <dgm:pt modelId="{83DA54A5-C420-4368-9BF8-26C544A675A1}" type="sibTrans" cxnId="{FB96D39E-F5E7-4EA0-A6E8-6EDCA0F408EF}">
      <dgm:prSet/>
      <dgm:spPr/>
      <dgm:t>
        <a:bodyPr/>
        <a:lstStyle/>
        <a:p>
          <a:endParaRPr lang="en-US"/>
        </a:p>
      </dgm:t>
    </dgm:pt>
    <dgm:pt modelId="{C84C3131-FEFE-45B6-9657-CF4AD7560A82}">
      <dgm:prSet phldrT="[Text]" phldr="1"/>
      <dgm:spPr/>
      <dgm:t>
        <a:bodyPr/>
        <a:lstStyle/>
        <a:p>
          <a:endParaRPr lang="en-US"/>
        </a:p>
      </dgm:t>
    </dgm:pt>
    <dgm:pt modelId="{3DC5F4EB-C48B-4BD4-80C4-FB9D1ABAF6D1}" type="parTrans" cxnId="{8CEADE13-176C-4E75-8AF4-EE485BB28674}">
      <dgm:prSet/>
      <dgm:spPr/>
      <dgm:t>
        <a:bodyPr/>
        <a:lstStyle/>
        <a:p>
          <a:endParaRPr lang="en-US"/>
        </a:p>
      </dgm:t>
    </dgm:pt>
    <dgm:pt modelId="{D6B3F4ED-CE44-4578-9D26-E4B9CDEE332F}" type="sibTrans" cxnId="{8CEADE13-176C-4E75-8AF4-EE485BB28674}">
      <dgm:prSet/>
      <dgm:spPr/>
      <dgm:t>
        <a:bodyPr/>
        <a:lstStyle/>
        <a:p>
          <a:endParaRPr lang="en-US"/>
        </a:p>
      </dgm:t>
    </dgm:pt>
    <dgm:pt modelId="{476A9A5F-47AE-40F1-8C7B-A5416C5C04B7}">
      <dgm:prSet phldrT="[Text]" phldr="1"/>
      <dgm:spPr/>
      <dgm:t>
        <a:bodyPr/>
        <a:lstStyle/>
        <a:p>
          <a:endParaRPr lang="en-US"/>
        </a:p>
      </dgm:t>
    </dgm:pt>
    <dgm:pt modelId="{4841FDCB-B2C1-4119-8CE2-39B7D11DC1DC}" type="parTrans" cxnId="{669CF084-894A-4ED9-AEF1-641A4E1A003B}">
      <dgm:prSet/>
      <dgm:spPr/>
      <dgm:t>
        <a:bodyPr/>
        <a:lstStyle/>
        <a:p>
          <a:endParaRPr lang="en-US"/>
        </a:p>
      </dgm:t>
    </dgm:pt>
    <dgm:pt modelId="{AF3F5D7F-D98F-4F83-ADFB-281C89C23E09}" type="sibTrans" cxnId="{669CF084-894A-4ED9-AEF1-641A4E1A003B}">
      <dgm:prSet/>
      <dgm:spPr/>
      <dgm:t>
        <a:bodyPr/>
        <a:lstStyle/>
        <a:p>
          <a:endParaRPr lang="en-US"/>
        </a:p>
      </dgm:t>
    </dgm:pt>
    <dgm:pt modelId="{00DA8FF7-1EB3-49B1-8A3F-7089E4C5F1C9}">
      <dgm:prSet phldrT="[Text]" phldr="1"/>
      <dgm:spPr/>
      <dgm:t>
        <a:bodyPr/>
        <a:lstStyle/>
        <a:p>
          <a:endParaRPr lang="en-US"/>
        </a:p>
      </dgm:t>
    </dgm:pt>
    <dgm:pt modelId="{FFD2D60B-390C-4EA0-9049-088963BBEEB5}" type="parTrans" cxnId="{D706BCF4-4941-4479-A221-BC9DE10B1B8A}">
      <dgm:prSet/>
      <dgm:spPr/>
      <dgm:t>
        <a:bodyPr/>
        <a:lstStyle/>
        <a:p>
          <a:endParaRPr lang="en-US"/>
        </a:p>
      </dgm:t>
    </dgm:pt>
    <dgm:pt modelId="{92000E15-3C39-44C9-9CCF-4DDAD8EEC70A}" type="sibTrans" cxnId="{D706BCF4-4941-4479-A221-BC9DE10B1B8A}">
      <dgm:prSet/>
      <dgm:spPr/>
      <dgm:t>
        <a:bodyPr/>
        <a:lstStyle/>
        <a:p>
          <a:endParaRPr lang="en-US"/>
        </a:p>
      </dgm:t>
    </dgm:pt>
    <dgm:pt modelId="{D6C59037-1325-4C68-B3B6-E592E133135A}" type="pres">
      <dgm:prSet presAssocID="{28B905C5-B11A-491F-86A4-77F49D6EC776}" presName="Name0" presStyleCnt="0">
        <dgm:presLayoutVars>
          <dgm:chMax/>
          <dgm:chPref/>
          <dgm:dir/>
        </dgm:presLayoutVars>
      </dgm:prSet>
      <dgm:spPr/>
    </dgm:pt>
    <dgm:pt modelId="{37C1A2B9-A1B3-4122-8EBC-C495444E60C8}" type="pres">
      <dgm:prSet presAssocID="{234FDD49-975A-4B2E-A016-774A585F758D}" presName="parenttextcomposite" presStyleCnt="0"/>
      <dgm:spPr/>
    </dgm:pt>
    <dgm:pt modelId="{A89E1B8F-92DB-409F-94F0-931E4234F42C}" type="pres">
      <dgm:prSet presAssocID="{234FDD49-975A-4B2E-A016-774A585F758D}" presName="parenttext" presStyleLbl="revTx" presStyleIdx="0" presStyleCnt="3">
        <dgm:presLayoutVars>
          <dgm:chMax/>
          <dgm:chPref val="2"/>
          <dgm:bulletEnabled val="1"/>
        </dgm:presLayoutVars>
      </dgm:prSet>
      <dgm:spPr/>
    </dgm:pt>
    <dgm:pt modelId="{5D13964A-93E1-43CD-BAD8-DCE40080B781}" type="pres">
      <dgm:prSet presAssocID="{234FDD49-975A-4B2E-A016-774A585F758D}" presName="composite" presStyleCnt="0"/>
      <dgm:spPr/>
    </dgm:pt>
    <dgm:pt modelId="{53A53581-1E85-48B3-8E94-B42D1AEB4544}" type="pres">
      <dgm:prSet presAssocID="{234FDD49-975A-4B2E-A016-774A585F758D}" presName="chevron1" presStyleLbl="alignNode1" presStyleIdx="0" presStyleCnt="21"/>
      <dgm:spPr/>
    </dgm:pt>
    <dgm:pt modelId="{E542A455-6302-4582-B54F-7CC64AE30851}" type="pres">
      <dgm:prSet presAssocID="{234FDD49-975A-4B2E-A016-774A585F758D}" presName="chevron2" presStyleLbl="alignNode1" presStyleIdx="1" presStyleCnt="21"/>
      <dgm:spPr/>
    </dgm:pt>
    <dgm:pt modelId="{F6D74547-12CB-4D67-A345-D13CDA47C33B}" type="pres">
      <dgm:prSet presAssocID="{234FDD49-975A-4B2E-A016-774A585F758D}" presName="chevron3" presStyleLbl="alignNode1" presStyleIdx="2" presStyleCnt="21"/>
      <dgm:spPr/>
    </dgm:pt>
    <dgm:pt modelId="{CF2787B5-A86A-4C05-8317-CFC606D03560}" type="pres">
      <dgm:prSet presAssocID="{234FDD49-975A-4B2E-A016-774A585F758D}" presName="chevron4" presStyleLbl="alignNode1" presStyleIdx="3" presStyleCnt="21"/>
      <dgm:spPr/>
    </dgm:pt>
    <dgm:pt modelId="{DFECDDBD-D78D-4231-84A9-2C1C59AC569C}" type="pres">
      <dgm:prSet presAssocID="{234FDD49-975A-4B2E-A016-774A585F758D}" presName="chevron5" presStyleLbl="alignNode1" presStyleIdx="4" presStyleCnt="21"/>
      <dgm:spPr/>
    </dgm:pt>
    <dgm:pt modelId="{7E2C0DF9-871E-4DA2-B863-DEEE3B63A6AC}" type="pres">
      <dgm:prSet presAssocID="{234FDD49-975A-4B2E-A016-774A585F758D}" presName="chevron6" presStyleLbl="alignNode1" presStyleIdx="5" presStyleCnt="21"/>
      <dgm:spPr/>
    </dgm:pt>
    <dgm:pt modelId="{DC987F1C-A621-49A2-B302-B90C424E0835}" type="pres">
      <dgm:prSet presAssocID="{234FDD49-975A-4B2E-A016-774A585F758D}" presName="chevron7" presStyleLbl="alignNode1" presStyleIdx="6" presStyleCnt="21"/>
      <dgm:spPr/>
    </dgm:pt>
    <dgm:pt modelId="{98A1FC3F-3A18-4348-8FF1-ABF533B546AC}" type="pres">
      <dgm:prSet presAssocID="{234FDD49-975A-4B2E-A016-774A585F758D}" presName="childtext" presStyleLbl="solidFgAcc1" presStyleIdx="0" presStyleCnt="3">
        <dgm:presLayoutVars>
          <dgm:chMax/>
          <dgm:chPref val="0"/>
          <dgm:bulletEnabled val="1"/>
        </dgm:presLayoutVars>
      </dgm:prSet>
      <dgm:spPr/>
    </dgm:pt>
    <dgm:pt modelId="{B2644BA2-1478-49C3-9851-B89BFCB71C3C}" type="pres">
      <dgm:prSet presAssocID="{CFF130E8-AFE1-4C64-8C52-4AE112C291D0}" presName="sibTrans" presStyleCnt="0"/>
      <dgm:spPr/>
    </dgm:pt>
    <dgm:pt modelId="{E62B596A-CA18-4775-92F2-C43E27503981}" type="pres">
      <dgm:prSet presAssocID="{C002B734-A6FC-455E-932A-DB6CBFDD8916}" presName="parenttextcomposite" presStyleCnt="0"/>
      <dgm:spPr/>
    </dgm:pt>
    <dgm:pt modelId="{2E87875A-63BA-467B-B755-B4FDDC79ADDE}" type="pres">
      <dgm:prSet presAssocID="{C002B734-A6FC-455E-932A-DB6CBFDD8916}" presName="parenttext" presStyleLbl="revTx" presStyleIdx="1" presStyleCnt="3">
        <dgm:presLayoutVars>
          <dgm:chMax/>
          <dgm:chPref val="2"/>
          <dgm:bulletEnabled val="1"/>
        </dgm:presLayoutVars>
      </dgm:prSet>
      <dgm:spPr/>
    </dgm:pt>
    <dgm:pt modelId="{56F503E1-567D-4039-9497-2CD20EC676C7}" type="pres">
      <dgm:prSet presAssocID="{C002B734-A6FC-455E-932A-DB6CBFDD8916}" presName="composite" presStyleCnt="0"/>
      <dgm:spPr/>
    </dgm:pt>
    <dgm:pt modelId="{46C6E444-A526-4CC9-80EB-40CDDB49F6B4}" type="pres">
      <dgm:prSet presAssocID="{C002B734-A6FC-455E-932A-DB6CBFDD8916}" presName="chevron1" presStyleLbl="alignNode1" presStyleIdx="7" presStyleCnt="21"/>
      <dgm:spPr/>
    </dgm:pt>
    <dgm:pt modelId="{C086E39F-DBDD-4BA6-A670-6432F0C79913}" type="pres">
      <dgm:prSet presAssocID="{C002B734-A6FC-455E-932A-DB6CBFDD8916}" presName="chevron2" presStyleLbl="alignNode1" presStyleIdx="8" presStyleCnt="21"/>
      <dgm:spPr/>
    </dgm:pt>
    <dgm:pt modelId="{EBD346A5-66D0-40FF-A3AB-515038791DA3}" type="pres">
      <dgm:prSet presAssocID="{C002B734-A6FC-455E-932A-DB6CBFDD8916}" presName="chevron3" presStyleLbl="alignNode1" presStyleIdx="9" presStyleCnt="21"/>
      <dgm:spPr/>
    </dgm:pt>
    <dgm:pt modelId="{A30F4E64-2CBE-4E9E-AB62-9C3361515837}" type="pres">
      <dgm:prSet presAssocID="{C002B734-A6FC-455E-932A-DB6CBFDD8916}" presName="chevron4" presStyleLbl="alignNode1" presStyleIdx="10" presStyleCnt="21"/>
      <dgm:spPr/>
    </dgm:pt>
    <dgm:pt modelId="{47C3E159-DEDB-48BD-8DF8-D096C69C9654}" type="pres">
      <dgm:prSet presAssocID="{C002B734-A6FC-455E-932A-DB6CBFDD8916}" presName="chevron5" presStyleLbl="alignNode1" presStyleIdx="11" presStyleCnt="21"/>
      <dgm:spPr/>
    </dgm:pt>
    <dgm:pt modelId="{EA1B4D9F-3C32-4E20-A9BE-1D5370E8E172}" type="pres">
      <dgm:prSet presAssocID="{C002B734-A6FC-455E-932A-DB6CBFDD8916}" presName="chevron6" presStyleLbl="alignNode1" presStyleIdx="12" presStyleCnt="21"/>
      <dgm:spPr/>
    </dgm:pt>
    <dgm:pt modelId="{62901C91-A001-4D63-8A04-8889F7EF5095}" type="pres">
      <dgm:prSet presAssocID="{C002B734-A6FC-455E-932A-DB6CBFDD8916}" presName="chevron7" presStyleLbl="alignNode1" presStyleIdx="13" presStyleCnt="21"/>
      <dgm:spPr/>
    </dgm:pt>
    <dgm:pt modelId="{D5246861-F7B3-4462-9858-3E6B533C0572}" type="pres">
      <dgm:prSet presAssocID="{C002B734-A6FC-455E-932A-DB6CBFDD8916}" presName="childtext" presStyleLbl="solidFgAcc1" presStyleIdx="1" presStyleCnt="3">
        <dgm:presLayoutVars>
          <dgm:chMax/>
          <dgm:chPref val="0"/>
          <dgm:bulletEnabled val="1"/>
        </dgm:presLayoutVars>
      </dgm:prSet>
      <dgm:spPr/>
    </dgm:pt>
    <dgm:pt modelId="{17DA5827-0D35-4471-887C-A935E5362664}" type="pres">
      <dgm:prSet presAssocID="{83DA54A5-C420-4368-9BF8-26C544A675A1}" presName="sibTrans" presStyleCnt="0"/>
      <dgm:spPr/>
    </dgm:pt>
    <dgm:pt modelId="{97C0D72F-FE54-4D1F-B158-A8FABBCB028F}" type="pres">
      <dgm:prSet presAssocID="{476A9A5F-47AE-40F1-8C7B-A5416C5C04B7}" presName="parenttextcomposite" presStyleCnt="0"/>
      <dgm:spPr/>
    </dgm:pt>
    <dgm:pt modelId="{53E67C39-0FC3-4D7D-94D1-DA287C36F39F}" type="pres">
      <dgm:prSet presAssocID="{476A9A5F-47AE-40F1-8C7B-A5416C5C04B7}" presName="parenttext" presStyleLbl="revTx" presStyleIdx="2" presStyleCnt="3">
        <dgm:presLayoutVars>
          <dgm:chMax/>
          <dgm:chPref val="2"/>
          <dgm:bulletEnabled val="1"/>
        </dgm:presLayoutVars>
      </dgm:prSet>
      <dgm:spPr/>
    </dgm:pt>
    <dgm:pt modelId="{EF14D552-9011-40E2-8BF4-5CA691BD6EE2}" type="pres">
      <dgm:prSet presAssocID="{476A9A5F-47AE-40F1-8C7B-A5416C5C04B7}" presName="composite" presStyleCnt="0"/>
      <dgm:spPr/>
    </dgm:pt>
    <dgm:pt modelId="{E12CADB4-5548-4B67-BBC8-CCB63B03254B}" type="pres">
      <dgm:prSet presAssocID="{476A9A5F-47AE-40F1-8C7B-A5416C5C04B7}" presName="chevron1" presStyleLbl="alignNode1" presStyleIdx="14" presStyleCnt="21"/>
      <dgm:spPr/>
    </dgm:pt>
    <dgm:pt modelId="{C12C07C5-2084-45F0-A61E-B31084094B3C}" type="pres">
      <dgm:prSet presAssocID="{476A9A5F-47AE-40F1-8C7B-A5416C5C04B7}" presName="chevron2" presStyleLbl="alignNode1" presStyleIdx="15" presStyleCnt="21"/>
      <dgm:spPr/>
    </dgm:pt>
    <dgm:pt modelId="{EBAD3821-B3D3-4417-8DA4-224641DF757D}" type="pres">
      <dgm:prSet presAssocID="{476A9A5F-47AE-40F1-8C7B-A5416C5C04B7}" presName="chevron3" presStyleLbl="alignNode1" presStyleIdx="16" presStyleCnt="21"/>
      <dgm:spPr/>
    </dgm:pt>
    <dgm:pt modelId="{E3FFCDD9-646D-4D1B-8C34-993BD7329634}" type="pres">
      <dgm:prSet presAssocID="{476A9A5F-47AE-40F1-8C7B-A5416C5C04B7}" presName="chevron4" presStyleLbl="alignNode1" presStyleIdx="17" presStyleCnt="21"/>
      <dgm:spPr/>
    </dgm:pt>
    <dgm:pt modelId="{DC95AB06-6B83-44DC-808E-AE622575287F}" type="pres">
      <dgm:prSet presAssocID="{476A9A5F-47AE-40F1-8C7B-A5416C5C04B7}" presName="chevron5" presStyleLbl="alignNode1" presStyleIdx="18" presStyleCnt="21"/>
      <dgm:spPr/>
    </dgm:pt>
    <dgm:pt modelId="{EE0680D9-6105-449D-B6C5-77D96A7BB9E1}" type="pres">
      <dgm:prSet presAssocID="{476A9A5F-47AE-40F1-8C7B-A5416C5C04B7}" presName="chevron6" presStyleLbl="alignNode1" presStyleIdx="19" presStyleCnt="21"/>
      <dgm:spPr/>
    </dgm:pt>
    <dgm:pt modelId="{BC869387-5F05-4006-8674-C59FD8ED747B}" type="pres">
      <dgm:prSet presAssocID="{476A9A5F-47AE-40F1-8C7B-A5416C5C04B7}" presName="chevron7" presStyleLbl="alignNode1" presStyleIdx="20" presStyleCnt="21"/>
      <dgm:spPr/>
    </dgm:pt>
    <dgm:pt modelId="{8B8EA85C-C46E-4AC2-A112-65B53579CDB9}" type="pres">
      <dgm:prSet presAssocID="{476A9A5F-47AE-40F1-8C7B-A5416C5C04B7}" presName="childtext" presStyleLbl="solidFgAcc1" presStyleIdx="2" presStyleCnt="3">
        <dgm:presLayoutVars>
          <dgm:chMax/>
          <dgm:chPref val="0"/>
          <dgm:bulletEnabled val="1"/>
        </dgm:presLayoutVars>
      </dgm:prSet>
      <dgm:spPr/>
    </dgm:pt>
  </dgm:ptLst>
  <dgm:cxnLst>
    <dgm:cxn modelId="{669CF084-894A-4ED9-AEF1-641A4E1A003B}" srcId="{28B905C5-B11A-491F-86A4-77F49D6EC776}" destId="{476A9A5F-47AE-40F1-8C7B-A5416C5C04B7}" srcOrd="2" destOrd="0" parTransId="{4841FDCB-B2C1-4119-8CE2-39B7D11DC1DC}" sibTransId="{AF3F5D7F-D98F-4F83-ADFB-281C89C23E09}"/>
    <dgm:cxn modelId="{D706BCF4-4941-4479-A221-BC9DE10B1B8A}" srcId="{476A9A5F-47AE-40F1-8C7B-A5416C5C04B7}" destId="{00DA8FF7-1EB3-49B1-8A3F-7089E4C5F1C9}" srcOrd="0" destOrd="0" parTransId="{FFD2D60B-390C-4EA0-9049-088963BBEEB5}" sibTransId="{92000E15-3C39-44C9-9CCF-4DDAD8EEC70A}"/>
    <dgm:cxn modelId="{8B54C110-C7D7-4A12-A2E4-8978800061A0}" srcId="{234FDD49-975A-4B2E-A016-774A585F758D}" destId="{4999D3D9-CC10-41C7-A92B-96665AEAAEE9}" srcOrd="0" destOrd="0" parTransId="{40D7452B-03AE-49E1-9EA4-7932BEF27657}" sibTransId="{79240881-3B16-49BF-85D7-62220F433A18}"/>
    <dgm:cxn modelId="{BED31021-B5C9-4B4C-BD09-9A8AD41DF190}" type="presOf" srcId="{234FDD49-975A-4B2E-A016-774A585F758D}" destId="{A89E1B8F-92DB-409F-94F0-931E4234F42C}" srcOrd="0" destOrd="0" presId="urn:microsoft.com/office/officeart/2008/layout/VerticalAccentList"/>
    <dgm:cxn modelId="{7139B5D5-61F7-4AD2-A334-9F68E7115380}" type="presOf" srcId="{00DA8FF7-1EB3-49B1-8A3F-7089E4C5F1C9}" destId="{8B8EA85C-C46E-4AC2-A112-65B53579CDB9}" srcOrd="0" destOrd="0" presId="urn:microsoft.com/office/officeart/2008/layout/VerticalAccentList"/>
    <dgm:cxn modelId="{FB96D39E-F5E7-4EA0-A6E8-6EDCA0F408EF}" srcId="{28B905C5-B11A-491F-86A4-77F49D6EC776}" destId="{C002B734-A6FC-455E-932A-DB6CBFDD8916}" srcOrd="1" destOrd="0" parTransId="{DE750BDD-EB6B-4B04-BE45-12FBBA77536C}" sibTransId="{83DA54A5-C420-4368-9BF8-26C544A675A1}"/>
    <dgm:cxn modelId="{D5C4A176-F788-492C-98F7-D71D17D48873}" srcId="{28B905C5-B11A-491F-86A4-77F49D6EC776}" destId="{234FDD49-975A-4B2E-A016-774A585F758D}" srcOrd="0" destOrd="0" parTransId="{82B2ACE9-75C0-49ED-94A4-A30D8DDDFD2A}" sibTransId="{CFF130E8-AFE1-4C64-8C52-4AE112C291D0}"/>
    <dgm:cxn modelId="{403AAA80-4043-4853-8941-8A02FA2DC87F}" type="presOf" srcId="{476A9A5F-47AE-40F1-8C7B-A5416C5C04B7}" destId="{53E67C39-0FC3-4D7D-94D1-DA287C36F39F}" srcOrd="0" destOrd="0" presId="urn:microsoft.com/office/officeart/2008/layout/VerticalAccentList"/>
    <dgm:cxn modelId="{AFED5F4B-EC54-4103-94E8-801B12EC4F98}" type="presOf" srcId="{C002B734-A6FC-455E-932A-DB6CBFDD8916}" destId="{2E87875A-63BA-467B-B755-B4FDDC79ADDE}" srcOrd="0" destOrd="0" presId="urn:microsoft.com/office/officeart/2008/layout/VerticalAccentList"/>
    <dgm:cxn modelId="{D680F785-21A7-45AA-A92F-F40D5D8662CE}" type="presOf" srcId="{C84C3131-FEFE-45B6-9657-CF4AD7560A82}" destId="{D5246861-F7B3-4462-9858-3E6B533C0572}" srcOrd="0" destOrd="0" presId="urn:microsoft.com/office/officeart/2008/layout/VerticalAccentList"/>
    <dgm:cxn modelId="{17DB6B89-7BDC-4B1E-B7CE-56677BD12D10}" type="presOf" srcId="{28B905C5-B11A-491F-86A4-77F49D6EC776}" destId="{D6C59037-1325-4C68-B3B6-E592E133135A}" srcOrd="0" destOrd="0" presId="urn:microsoft.com/office/officeart/2008/layout/VerticalAccentList"/>
    <dgm:cxn modelId="{21A2D35A-1829-44DA-9790-8E7366722BD1}" type="presOf" srcId="{4999D3D9-CC10-41C7-A92B-96665AEAAEE9}" destId="{98A1FC3F-3A18-4348-8FF1-ABF533B546AC}" srcOrd="0" destOrd="0" presId="urn:microsoft.com/office/officeart/2008/layout/VerticalAccentList"/>
    <dgm:cxn modelId="{8CEADE13-176C-4E75-8AF4-EE485BB28674}" srcId="{C002B734-A6FC-455E-932A-DB6CBFDD8916}" destId="{C84C3131-FEFE-45B6-9657-CF4AD7560A82}" srcOrd="0" destOrd="0" parTransId="{3DC5F4EB-C48B-4BD4-80C4-FB9D1ABAF6D1}" sibTransId="{D6B3F4ED-CE44-4578-9D26-E4B9CDEE332F}"/>
    <dgm:cxn modelId="{28CA72E7-2F9A-449B-B238-A3EED0B8C696}" type="presParOf" srcId="{D6C59037-1325-4C68-B3B6-E592E133135A}" destId="{37C1A2B9-A1B3-4122-8EBC-C495444E60C8}" srcOrd="0" destOrd="0" presId="urn:microsoft.com/office/officeart/2008/layout/VerticalAccentList"/>
    <dgm:cxn modelId="{EEABAD0A-3255-49E3-8CC8-55EE0908C65C}" type="presParOf" srcId="{37C1A2B9-A1B3-4122-8EBC-C495444E60C8}" destId="{A89E1B8F-92DB-409F-94F0-931E4234F42C}" srcOrd="0" destOrd="0" presId="urn:microsoft.com/office/officeart/2008/layout/VerticalAccentList"/>
    <dgm:cxn modelId="{EB132F88-5AFC-4FA4-907F-CE8EB5DFE2A3}" type="presParOf" srcId="{D6C59037-1325-4C68-B3B6-E592E133135A}" destId="{5D13964A-93E1-43CD-BAD8-DCE40080B781}" srcOrd="1" destOrd="0" presId="urn:microsoft.com/office/officeart/2008/layout/VerticalAccentList"/>
    <dgm:cxn modelId="{7E25A085-E0C3-413B-A78F-1E98090314A8}" type="presParOf" srcId="{5D13964A-93E1-43CD-BAD8-DCE40080B781}" destId="{53A53581-1E85-48B3-8E94-B42D1AEB4544}" srcOrd="0" destOrd="0" presId="urn:microsoft.com/office/officeart/2008/layout/VerticalAccentList"/>
    <dgm:cxn modelId="{DF95A173-A5FD-423A-943E-DC08194DB87D}" type="presParOf" srcId="{5D13964A-93E1-43CD-BAD8-DCE40080B781}" destId="{E542A455-6302-4582-B54F-7CC64AE30851}" srcOrd="1" destOrd="0" presId="urn:microsoft.com/office/officeart/2008/layout/VerticalAccentList"/>
    <dgm:cxn modelId="{5D529636-7236-4B22-9788-66708A60F53E}" type="presParOf" srcId="{5D13964A-93E1-43CD-BAD8-DCE40080B781}" destId="{F6D74547-12CB-4D67-A345-D13CDA47C33B}" srcOrd="2" destOrd="0" presId="urn:microsoft.com/office/officeart/2008/layout/VerticalAccentList"/>
    <dgm:cxn modelId="{955E8F45-2DEF-4C12-92D1-C880431467D9}" type="presParOf" srcId="{5D13964A-93E1-43CD-BAD8-DCE40080B781}" destId="{CF2787B5-A86A-4C05-8317-CFC606D03560}" srcOrd="3" destOrd="0" presId="urn:microsoft.com/office/officeart/2008/layout/VerticalAccentList"/>
    <dgm:cxn modelId="{78517C85-410D-438B-A200-1C0786730B50}" type="presParOf" srcId="{5D13964A-93E1-43CD-BAD8-DCE40080B781}" destId="{DFECDDBD-D78D-4231-84A9-2C1C59AC569C}" srcOrd="4" destOrd="0" presId="urn:microsoft.com/office/officeart/2008/layout/VerticalAccentList"/>
    <dgm:cxn modelId="{713778E2-B2D0-430C-BA9A-2DF875A19D1C}" type="presParOf" srcId="{5D13964A-93E1-43CD-BAD8-DCE40080B781}" destId="{7E2C0DF9-871E-4DA2-B863-DEEE3B63A6AC}" srcOrd="5" destOrd="0" presId="urn:microsoft.com/office/officeart/2008/layout/VerticalAccentList"/>
    <dgm:cxn modelId="{D513F097-15F2-4FBF-B927-902DF9E5B85D}" type="presParOf" srcId="{5D13964A-93E1-43CD-BAD8-DCE40080B781}" destId="{DC987F1C-A621-49A2-B302-B90C424E0835}" srcOrd="6" destOrd="0" presId="urn:microsoft.com/office/officeart/2008/layout/VerticalAccentList"/>
    <dgm:cxn modelId="{CA0E0F1B-56C6-4E3F-AC49-E019DF7C9417}" type="presParOf" srcId="{5D13964A-93E1-43CD-BAD8-DCE40080B781}" destId="{98A1FC3F-3A18-4348-8FF1-ABF533B546AC}" srcOrd="7" destOrd="0" presId="urn:microsoft.com/office/officeart/2008/layout/VerticalAccentList"/>
    <dgm:cxn modelId="{7239C77A-AF12-44BF-9E0A-5410B481A885}" type="presParOf" srcId="{D6C59037-1325-4C68-B3B6-E592E133135A}" destId="{B2644BA2-1478-49C3-9851-B89BFCB71C3C}" srcOrd="2" destOrd="0" presId="urn:microsoft.com/office/officeart/2008/layout/VerticalAccentList"/>
    <dgm:cxn modelId="{6D338265-E7C2-4DDC-A2E7-1F7D3C40D915}" type="presParOf" srcId="{D6C59037-1325-4C68-B3B6-E592E133135A}" destId="{E62B596A-CA18-4775-92F2-C43E27503981}" srcOrd="3" destOrd="0" presId="urn:microsoft.com/office/officeart/2008/layout/VerticalAccentList"/>
    <dgm:cxn modelId="{1C88F6F8-6E68-4F89-A8B6-0AF0CB12ED57}" type="presParOf" srcId="{E62B596A-CA18-4775-92F2-C43E27503981}" destId="{2E87875A-63BA-467B-B755-B4FDDC79ADDE}" srcOrd="0" destOrd="0" presId="urn:microsoft.com/office/officeart/2008/layout/VerticalAccentList"/>
    <dgm:cxn modelId="{680C71FC-8162-460B-906E-97CFA9217CF8}" type="presParOf" srcId="{D6C59037-1325-4C68-B3B6-E592E133135A}" destId="{56F503E1-567D-4039-9497-2CD20EC676C7}" srcOrd="4" destOrd="0" presId="urn:microsoft.com/office/officeart/2008/layout/VerticalAccentList"/>
    <dgm:cxn modelId="{D89CAA35-39D0-4158-9BA5-EBE963D52246}" type="presParOf" srcId="{56F503E1-567D-4039-9497-2CD20EC676C7}" destId="{46C6E444-A526-4CC9-80EB-40CDDB49F6B4}" srcOrd="0" destOrd="0" presId="urn:microsoft.com/office/officeart/2008/layout/VerticalAccentList"/>
    <dgm:cxn modelId="{290FB5B5-F0FD-4500-94FF-26AB4DF4EE4D}" type="presParOf" srcId="{56F503E1-567D-4039-9497-2CD20EC676C7}" destId="{C086E39F-DBDD-4BA6-A670-6432F0C79913}" srcOrd="1" destOrd="0" presId="urn:microsoft.com/office/officeart/2008/layout/VerticalAccentList"/>
    <dgm:cxn modelId="{D520A89F-54CA-4703-9037-2B6B7E83EB25}" type="presParOf" srcId="{56F503E1-567D-4039-9497-2CD20EC676C7}" destId="{EBD346A5-66D0-40FF-A3AB-515038791DA3}" srcOrd="2" destOrd="0" presId="urn:microsoft.com/office/officeart/2008/layout/VerticalAccentList"/>
    <dgm:cxn modelId="{F2634626-86D6-49C0-B8E9-01F1610D2CE7}" type="presParOf" srcId="{56F503E1-567D-4039-9497-2CD20EC676C7}" destId="{A30F4E64-2CBE-4E9E-AB62-9C3361515837}" srcOrd="3" destOrd="0" presId="urn:microsoft.com/office/officeart/2008/layout/VerticalAccentList"/>
    <dgm:cxn modelId="{537B5F6E-3B0A-48F6-8EE6-90837F432E4C}" type="presParOf" srcId="{56F503E1-567D-4039-9497-2CD20EC676C7}" destId="{47C3E159-DEDB-48BD-8DF8-D096C69C9654}" srcOrd="4" destOrd="0" presId="urn:microsoft.com/office/officeart/2008/layout/VerticalAccentList"/>
    <dgm:cxn modelId="{019EDBAE-20B1-435D-97B6-93F17AEDF245}" type="presParOf" srcId="{56F503E1-567D-4039-9497-2CD20EC676C7}" destId="{EA1B4D9F-3C32-4E20-A9BE-1D5370E8E172}" srcOrd="5" destOrd="0" presId="urn:microsoft.com/office/officeart/2008/layout/VerticalAccentList"/>
    <dgm:cxn modelId="{A5B7A592-EB31-4234-9F84-009A4318F216}" type="presParOf" srcId="{56F503E1-567D-4039-9497-2CD20EC676C7}" destId="{62901C91-A001-4D63-8A04-8889F7EF5095}" srcOrd="6" destOrd="0" presId="urn:microsoft.com/office/officeart/2008/layout/VerticalAccentList"/>
    <dgm:cxn modelId="{E436F825-D905-4174-AE01-91E627BED3D6}" type="presParOf" srcId="{56F503E1-567D-4039-9497-2CD20EC676C7}" destId="{D5246861-F7B3-4462-9858-3E6B533C0572}" srcOrd="7" destOrd="0" presId="urn:microsoft.com/office/officeart/2008/layout/VerticalAccentList"/>
    <dgm:cxn modelId="{2910924E-5F30-4CFE-8B6D-C7567B908B1C}" type="presParOf" srcId="{D6C59037-1325-4C68-B3B6-E592E133135A}" destId="{17DA5827-0D35-4471-887C-A935E5362664}" srcOrd="5" destOrd="0" presId="urn:microsoft.com/office/officeart/2008/layout/VerticalAccentList"/>
    <dgm:cxn modelId="{70C7F741-3F32-4BEB-9A29-E99E1B95A51D}" type="presParOf" srcId="{D6C59037-1325-4C68-B3B6-E592E133135A}" destId="{97C0D72F-FE54-4D1F-B158-A8FABBCB028F}" srcOrd="6" destOrd="0" presId="urn:microsoft.com/office/officeart/2008/layout/VerticalAccentList"/>
    <dgm:cxn modelId="{28CDDF0A-0DB5-4949-8C7B-5E1DCB4C4AC9}" type="presParOf" srcId="{97C0D72F-FE54-4D1F-B158-A8FABBCB028F}" destId="{53E67C39-0FC3-4D7D-94D1-DA287C36F39F}" srcOrd="0" destOrd="0" presId="urn:microsoft.com/office/officeart/2008/layout/VerticalAccentList"/>
    <dgm:cxn modelId="{AE582D59-8327-48D8-8622-39BF2F463E72}" type="presParOf" srcId="{D6C59037-1325-4C68-B3B6-E592E133135A}" destId="{EF14D552-9011-40E2-8BF4-5CA691BD6EE2}" srcOrd="7" destOrd="0" presId="urn:microsoft.com/office/officeart/2008/layout/VerticalAccentList"/>
    <dgm:cxn modelId="{5565ED30-A068-4512-B98C-2FBA666EC9B5}" type="presParOf" srcId="{EF14D552-9011-40E2-8BF4-5CA691BD6EE2}" destId="{E12CADB4-5548-4B67-BBC8-CCB63B03254B}" srcOrd="0" destOrd="0" presId="urn:microsoft.com/office/officeart/2008/layout/VerticalAccentList"/>
    <dgm:cxn modelId="{F1CFC262-D1E4-4268-A6C6-E0A43DF186DC}" type="presParOf" srcId="{EF14D552-9011-40E2-8BF4-5CA691BD6EE2}" destId="{C12C07C5-2084-45F0-A61E-B31084094B3C}" srcOrd="1" destOrd="0" presId="urn:microsoft.com/office/officeart/2008/layout/VerticalAccentList"/>
    <dgm:cxn modelId="{79D7F98C-A170-4180-BDE4-9F0AC27890A2}" type="presParOf" srcId="{EF14D552-9011-40E2-8BF4-5CA691BD6EE2}" destId="{EBAD3821-B3D3-4417-8DA4-224641DF757D}" srcOrd="2" destOrd="0" presId="urn:microsoft.com/office/officeart/2008/layout/VerticalAccentList"/>
    <dgm:cxn modelId="{520466E3-7061-4014-99AA-4D8A041EC8C1}" type="presParOf" srcId="{EF14D552-9011-40E2-8BF4-5CA691BD6EE2}" destId="{E3FFCDD9-646D-4D1B-8C34-993BD7329634}" srcOrd="3" destOrd="0" presId="urn:microsoft.com/office/officeart/2008/layout/VerticalAccentList"/>
    <dgm:cxn modelId="{CC87337D-7E95-41BF-9228-06EA15690D00}" type="presParOf" srcId="{EF14D552-9011-40E2-8BF4-5CA691BD6EE2}" destId="{DC95AB06-6B83-44DC-808E-AE622575287F}" srcOrd="4" destOrd="0" presId="urn:microsoft.com/office/officeart/2008/layout/VerticalAccentList"/>
    <dgm:cxn modelId="{6DDA1522-8886-43A7-AFFE-6A1347015174}" type="presParOf" srcId="{EF14D552-9011-40E2-8BF4-5CA691BD6EE2}" destId="{EE0680D9-6105-449D-B6C5-77D96A7BB9E1}" srcOrd="5" destOrd="0" presId="urn:microsoft.com/office/officeart/2008/layout/VerticalAccentList"/>
    <dgm:cxn modelId="{109AA625-2F60-4D8C-84E2-4063F9F29A3E}" type="presParOf" srcId="{EF14D552-9011-40E2-8BF4-5CA691BD6EE2}" destId="{BC869387-5F05-4006-8674-C59FD8ED747B}" srcOrd="6" destOrd="0" presId="urn:microsoft.com/office/officeart/2008/layout/VerticalAccentList"/>
    <dgm:cxn modelId="{EC3D6124-157B-43FE-AC47-59D3DF11A222}" type="presParOf" srcId="{EF14D552-9011-40E2-8BF4-5CA691BD6EE2}" destId="{8B8EA85C-C46E-4AC2-A112-65B53579CDB9}"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E1B8F-92DB-409F-94F0-931E4234F42C}">
      <dsp:nvSpPr>
        <dsp:cNvPr id="0" name=""/>
        <dsp:cNvSpPr/>
      </dsp:nvSpPr>
      <dsp:spPr>
        <a:xfrm>
          <a:off x="1775259" y="2771"/>
          <a:ext cx="4780055" cy="434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l" defTabSz="889000">
            <a:lnSpc>
              <a:spcPct val="90000"/>
            </a:lnSpc>
            <a:spcBef>
              <a:spcPct val="0"/>
            </a:spcBef>
            <a:spcAft>
              <a:spcPct val="35000"/>
            </a:spcAft>
          </a:pPr>
          <a:endParaRPr lang="en-US" sz="2000" kern="1200"/>
        </a:p>
      </dsp:txBody>
      <dsp:txXfrm>
        <a:off x="1775259" y="2771"/>
        <a:ext cx="4780055" cy="434550"/>
      </dsp:txXfrm>
    </dsp:sp>
    <dsp:sp modelId="{53A53581-1E85-48B3-8E94-B42D1AEB4544}">
      <dsp:nvSpPr>
        <dsp:cNvPr id="0" name=""/>
        <dsp:cNvSpPr/>
      </dsp:nvSpPr>
      <dsp:spPr>
        <a:xfrm>
          <a:off x="1775259" y="437322"/>
          <a:ext cx="1118532" cy="885195"/>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42A455-6302-4582-B54F-7CC64AE30851}">
      <dsp:nvSpPr>
        <dsp:cNvPr id="0" name=""/>
        <dsp:cNvSpPr/>
      </dsp:nvSpPr>
      <dsp:spPr>
        <a:xfrm>
          <a:off x="2447122" y="437322"/>
          <a:ext cx="1118532" cy="885195"/>
        </a:xfrm>
        <a:prstGeom prst="chevron">
          <a:avLst>
            <a:gd name="adj" fmla="val 706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D74547-12CB-4D67-A345-D13CDA47C33B}">
      <dsp:nvSpPr>
        <dsp:cNvPr id="0" name=""/>
        <dsp:cNvSpPr/>
      </dsp:nvSpPr>
      <dsp:spPr>
        <a:xfrm>
          <a:off x="3119517" y="437322"/>
          <a:ext cx="1118532" cy="885195"/>
        </a:xfrm>
        <a:prstGeom prst="chevron">
          <a:avLst>
            <a:gd name="adj" fmla="val 706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2787B5-A86A-4C05-8317-CFC606D03560}">
      <dsp:nvSpPr>
        <dsp:cNvPr id="0" name=""/>
        <dsp:cNvSpPr/>
      </dsp:nvSpPr>
      <dsp:spPr>
        <a:xfrm>
          <a:off x="3791380" y="437322"/>
          <a:ext cx="1118532" cy="885195"/>
        </a:xfrm>
        <a:prstGeom prst="chevron">
          <a:avLst>
            <a:gd name="adj" fmla="val 706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ECDDBD-D78D-4231-84A9-2C1C59AC569C}">
      <dsp:nvSpPr>
        <dsp:cNvPr id="0" name=""/>
        <dsp:cNvSpPr/>
      </dsp:nvSpPr>
      <dsp:spPr>
        <a:xfrm>
          <a:off x="4463774" y="437322"/>
          <a:ext cx="1118532" cy="885195"/>
        </a:xfrm>
        <a:prstGeom prst="chevron">
          <a:avLst>
            <a:gd name="adj" fmla="val 706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2C0DF9-871E-4DA2-B863-DEEE3B63A6AC}">
      <dsp:nvSpPr>
        <dsp:cNvPr id="0" name=""/>
        <dsp:cNvSpPr/>
      </dsp:nvSpPr>
      <dsp:spPr>
        <a:xfrm>
          <a:off x="5135638" y="437322"/>
          <a:ext cx="1118532" cy="885195"/>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987F1C-A621-49A2-B302-B90C424E0835}">
      <dsp:nvSpPr>
        <dsp:cNvPr id="0" name=""/>
        <dsp:cNvSpPr/>
      </dsp:nvSpPr>
      <dsp:spPr>
        <a:xfrm>
          <a:off x="5808032" y="437322"/>
          <a:ext cx="1118532" cy="885195"/>
        </a:xfrm>
        <a:prstGeom prst="chevron">
          <a:avLst>
            <a:gd name="adj" fmla="val 706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A1FC3F-3A18-4348-8FF1-ABF533B546AC}">
      <dsp:nvSpPr>
        <dsp:cNvPr id="0" name=""/>
        <dsp:cNvSpPr/>
      </dsp:nvSpPr>
      <dsp:spPr>
        <a:xfrm>
          <a:off x="1775259" y="525841"/>
          <a:ext cx="4842195" cy="708156"/>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600200">
            <a:lnSpc>
              <a:spcPct val="90000"/>
            </a:lnSpc>
            <a:spcBef>
              <a:spcPct val="0"/>
            </a:spcBef>
            <a:spcAft>
              <a:spcPct val="35000"/>
            </a:spcAft>
          </a:pPr>
          <a:endParaRPr lang="en-US" sz="3600" kern="1200"/>
        </a:p>
      </dsp:txBody>
      <dsp:txXfrm>
        <a:off x="1775259" y="525841"/>
        <a:ext cx="4842195" cy="708156"/>
      </dsp:txXfrm>
    </dsp:sp>
    <dsp:sp modelId="{2E87875A-63BA-467B-B755-B4FDDC79ADDE}">
      <dsp:nvSpPr>
        <dsp:cNvPr id="0" name=""/>
        <dsp:cNvSpPr/>
      </dsp:nvSpPr>
      <dsp:spPr>
        <a:xfrm>
          <a:off x="1775259" y="1372127"/>
          <a:ext cx="4780055" cy="434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l" defTabSz="889000">
            <a:lnSpc>
              <a:spcPct val="90000"/>
            </a:lnSpc>
            <a:spcBef>
              <a:spcPct val="0"/>
            </a:spcBef>
            <a:spcAft>
              <a:spcPct val="35000"/>
            </a:spcAft>
          </a:pPr>
          <a:endParaRPr lang="en-US" sz="2000" kern="1200"/>
        </a:p>
      </dsp:txBody>
      <dsp:txXfrm>
        <a:off x="1775259" y="1372127"/>
        <a:ext cx="4780055" cy="434550"/>
      </dsp:txXfrm>
    </dsp:sp>
    <dsp:sp modelId="{46C6E444-A526-4CC9-80EB-40CDDB49F6B4}">
      <dsp:nvSpPr>
        <dsp:cNvPr id="0" name=""/>
        <dsp:cNvSpPr/>
      </dsp:nvSpPr>
      <dsp:spPr>
        <a:xfrm>
          <a:off x="1775259" y="1806677"/>
          <a:ext cx="1118532" cy="885195"/>
        </a:xfrm>
        <a:prstGeom prst="chevron">
          <a:avLst>
            <a:gd name="adj" fmla="val 706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86E39F-DBDD-4BA6-A670-6432F0C79913}">
      <dsp:nvSpPr>
        <dsp:cNvPr id="0" name=""/>
        <dsp:cNvSpPr/>
      </dsp:nvSpPr>
      <dsp:spPr>
        <a:xfrm>
          <a:off x="2447122" y="1806677"/>
          <a:ext cx="1118532" cy="885195"/>
        </a:xfrm>
        <a:prstGeom prst="chevron">
          <a:avLst>
            <a:gd name="adj" fmla="val 706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D346A5-66D0-40FF-A3AB-515038791DA3}">
      <dsp:nvSpPr>
        <dsp:cNvPr id="0" name=""/>
        <dsp:cNvSpPr/>
      </dsp:nvSpPr>
      <dsp:spPr>
        <a:xfrm>
          <a:off x="3119517" y="1806677"/>
          <a:ext cx="1118532" cy="885195"/>
        </a:xfrm>
        <a:prstGeom prst="chevron">
          <a:avLst>
            <a:gd name="adj" fmla="val 706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0F4E64-2CBE-4E9E-AB62-9C3361515837}">
      <dsp:nvSpPr>
        <dsp:cNvPr id="0" name=""/>
        <dsp:cNvSpPr/>
      </dsp:nvSpPr>
      <dsp:spPr>
        <a:xfrm>
          <a:off x="3791380" y="1806677"/>
          <a:ext cx="1118532" cy="885195"/>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C3E159-DEDB-48BD-8DF8-D096C69C9654}">
      <dsp:nvSpPr>
        <dsp:cNvPr id="0" name=""/>
        <dsp:cNvSpPr/>
      </dsp:nvSpPr>
      <dsp:spPr>
        <a:xfrm>
          <a:off x="4463774" y="1806677"/>
          <a:ext cx="1118532" cy="885195"/>
        </a:xfrm>
        <a:prstGeom prst="chevron">
          <a:avLst>
            <a:gd name="adj" fmla="val 706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1B4D9F-3C32-4E20-A9BE-1D5370E8E172}">
      <dsp:nvSpPr>
        <dsp:cNvPr id="0" name=""/>
        <dsp:cNvSpPr/>
      </dsp:nvSpPr>
      <dsp:spPr>
        <a:xfrm>
          <a:off x="5135638" y="1806677"/>
          <a:ext cx="1118532" cy="885195"/>
        </a:xfrm>
        <a:prstGeom prst="chevron">
          <a:avLst>
            <a:gd name="adj" fmla="val 706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901C91-A001-4D63-8A04-8889F7EF5095}">
      <dsp:nvSpPr>
        <dsp:cNvPr id="0" name=""/>
        <dsp:cNvSpPr/>
      </dsp:nvSpPr>
      <dsp:spPr>
        <a:xfrm>
          <a:off x="5808032" y="1806677"/>
          <a:ext cx="1118532" cy="885195"/>
        </a:xfrm>
        <a:prstGeom prst="chevron">
          <a:avLst>
            <a:gd name="adj" fmla="val 706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246861-F7B3-4462-9858-3E6B533C0572}">
      <dsp:nvSpPr>
        <dsp:cNvPr id="0" name=""/>
        <dsp:cNvSpPr/>
      </dsp:nvSpPr>
      <dsp:spPr>
        <a:xfrm>
          <a:off x="1775259" y="1895197"/>
          <a:ext cx="4842195" cy="708156"/>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600200">
            <a:lnSpc>
              <a:spcPct val="90000"/>
            </a:lnSpc>
            <a:spcBef>
              <a:spcPct val="0"/>
            </a:spcBef>
            <a:spcAft>
              <a:spcPct val="35000"/>
            </a:spcAft>
          </a:pPr>
          <a:endParaRPr lang="en-US" sz="3600" kern="1200"/>
        </a:p>
      </dsp:txBody>
      <dsp:txXfrm>
        <a:off x="1775259" y="1895197"/>
        <a:ext cx="4842195" cy="708156"/>
      </dsp:txXfrm>
    </dsp:sp>
    <dsp:sp modelId="{53E67C39-0FC3-4D7D-94D1-DA287C36F39F}">
      <dsp:nvSpPr>
        <dsp:cNvPr id="0" name=""/>
        <dsp:cNvSpPr/>
      </dsp:nvSpPr>
      <dsp:spPr>
        <a:xfrm>
          <a:off x="1775259" y="2741482"/>
          <a:ext cx="4780055" cy="434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l" defTabSz="889000">
            <a:lnSpc>
              <a:spcPct val="90000"/>
            </a:lnSpc>
            <a:spcBef>
              <a:spcPct val="0"/>
            </a:spcBef>
            <a:spcAft>
              <a:spcPct val="35000"/>
            </a:spcAft>
          </a:pPr>
          <a:endParaRPr lang="en-US" sz="2000" kern="1200"/>
        </a:p>
      </dsp:txBody>
      <dsp:txXfrm>
        <a:off x="1775259" y="2741482"/>
        <a:ext cx="4780055" cy="434550"/>
      </dsp:txXfrm>
    </dsp:sp>
    <dsp:sp modelId="{E12CADB4-5548-4B67-BBC8-CCB63B03254B}">
      <dsp:nvSpPr>
        <dsp:cNvPr id="0" name=""/>
        <dsp:cNvSpPr/>
      </dsp:nvSpPr>
      <dsp:spPr>
        <a:xfrm>
          <a:off x="1775259" y="3176032"/>
          <a:ext cx="1118532" cy="885195"/>
        </a:xfrm>
        <a:prstGeom prst="chevron">
          <a:avLst>
            <a:gd name="adj" fmla="val 706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2C07C5-2084-45F0-A61E-B31084094B3C}">
      <dsp:nvSpPr>
        <dsp:cNvPr id="0" name=""/>
        <dsp:cNvSpPr/>
      </dsp:nvSpPr>
      <dsp:spPr>
        <a:xfrm>
          <a:off x="2447122" y="3176032"/>
          <a:ext cx="1118532" cy="885195"/>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AD3821-B3D3-4417-8DA4-224641DF757D}">
      <dsp:nvSpPr>
        <dsp:cNvPr id="0" name=""/>
        <dsp:cNvSpPr/>
      </dsp:nvSpPr>
      <dsp:spPr>
        <a:xfrm>
          <a:off x="3119517" y="3176032"/>
          <a:ext cx="1118532" cy="885195"/>
        </a:xfrm>
        <a:prstGeom prst="chevron">
          <a:avLst>
            <a:gd name="adj" fmla="val 706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FFCDD9-646D-4D1B-8C34-993BD7329634}">
      <dsp:nvSpPr>
        <dsp:cNvPr id="0" name=""/>
        <dsp:cNvSpPr/>
      </dsp:nvSpPr>
      <dsp:spPr>
        <a:xfrm>
          <a:off x="3791380" y="3176032"/>
          <a:ext cx="1118532" cy="885195"/>
        </a:xfrm>
        <a:prstGeom prst="chevron">
          <a:avLst>
            <a:gd name="adj" fmla="val 706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95AB06-6B83-44DC-808E-AE622575287F}">
      <dsp:nvSpPr>
        <dsp:cNvPr id="0" name=""/>
        <dsp:cNvSpPr/>
      </dsp:nvSpPr>
      <dsp:spPr>
        <a:xfrm>
          <a:off x="4463774" y="3176032"/>
          <a:ext cx="1118532" cy="885195"/>
        </a:xfrm>
        <a:prstGeom prst="chevron">
          <a:avLst>
            <a:gd name="adj" fmla="val 706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0680D9-6105-449D-B6C5-77D96A7BB9E1}">
      <dsp:nvSpPr>
        <dsp:cNvPr id="0" name=""/>
        <dsp:cNvSpPr/>
      </dsp:nvSpPr>
      <dsp:spPr>
        <a:xfrm>
          <a:off x="5135638" y="3176032"/>
          <a:ext cx="1118532" cy="885195"/>
        </a:xfrm>
        <a:prstGeom prst="chevron">
          <a:avLst>
            <a:gd name="adj" fmla="val 706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869387-5F05-4006-8674-C59FD8ED747B}">
      <dsp:nvSpPr>
        <dsp:cNvPr id="0" name=""/>
        <dsp:cNvSpPr/>
      </dsp:nvSpPr>
      <dsp:spPr>
        <a:xfrm>
          <a:off x="5808032" y="3176032"/>
          <a:ext cx="1118532" cy="885195"/>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8EA85C-C46E-4AC2-A112-65B53579CDB9}">
      <dsp:nvSpPr>
        <dsp:cNvPr id="0" name=""/>
        <dsp:cNvSpPr/>
      </dsp:nvSpPr>
      <dsp:spPr>
        <a:xfrm>
          <a:off x="1775259" y="3264552"/>
          <a:ext cx="4842195" cy="708156"/>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600200">
            <a:lnSpc>
              <a:spcPct val="90000"/>
            </a:lnSpc>
            <a:spcBef>
              <a:spcPct val="0"/>
            </a:spcBef>
            <a:spcAft>
              <a:spcPct val="35000"/>
            </a:spcAft>
          </a:pPr>
          <a:endParaRPr lang="en-US" sz="3600" kern="1200"/>
        </a:p>
      </dsp:txBody>
      <dsp:txXfrm>
        <a:off x="1775259" y="3264552"/>
        <a:ext cx="4842195" cy="708156"/>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765300"/>
            <a:ext cx="4622800" cy="3084514"/>
          </a:xfrm>
        </p:spPr>
        <p:txBody>
          <a:bodyPr anchor="b"/>
          <a:lstStyle>
            <a:lvl1pPr algn="ctr">
              <a:defRPr sz="6000" b="1" cap="none" spc="0">
                <a:ln w="10160">
                  <a:solidFill>
                    <a:schemeClr val="bg1"/>
                  </a:solidFill>
                  <a:prstDash val="solid"/>
                </a:ln>
                <a:solidFill>
                  <a:schemeClr val="bg1"/>
                </a:solidFill>
                <a:effectLst>
                  <a:outerShdw blurRad="50800" dist="38100" dir="18900000" algn="bl" rotWithShape="0">
                    <a:prstClr val="black">
                      <a:alpha val="7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965200" y="53292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3DD2A7D-4704-4CE9-9C32-FCCA2D6350ED}"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66F22-D1B4-4E86-AB9D-5E776D67A2F8}" type="slidenum">
              <a:rPr lang="en-US" smtClean="0"/>
              <a:t>‹#›</a:t>
            </a:fld>
            <a:endParaRPr lang="en-US"/>
          </a:p>
        </p:txBody>
      </p:sp>
    </p:spTree>
    <p:extLst>
      <p:ext uri="{BB962C8B-B14F-4D97-AF65-F5344CB8AC3E}">
        <p14:creationId xmlns:p14="http://schemas.microsoft.com/office/powerpoint/2010/main" val="96293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DD2A7D-4704-4CE9-9C32-FCCA2D6350ED}"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66F22-D1B4-4E86-AB9D-5E776D67A2F8}" type="slidenum">
              <a:rPr lang="en-US" smtClean="0"/>
              <a:t>‹#›</a:t>
            </a:fld>
            <a:endParaRPr lang="en-US"/>
          </a:p>
        </p:txBody>
      </p:sp>
    </p:spTree>
    <p:extLst>
      <p:ext uri="{BB962C8B-B14F-4D97-AF65-F5344CB8AC3E}">
        <p14:creationId xmlns:p14="http://schemas.microsoft.com/office/powerpoint/2010/main" val="416657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DD2A7D-4704-4CE9-9C32-FCCA2D6350ED}"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66F22-D1B4-4E86-AB9D-5E776D67A2F8}" type="slidenum">
              <a:rPr lang="en-US" smtClean="0"/>
              <a:t>‹#›</a:t>
            </a:fld>
            <a:endParaRPr lang="en-US"/>
          </a:p>
        </p:txBody>
      </p:sp>
    </p:spTree>
    <p:extLst>
      <p:ext uri="{BB962C8B-B14F-4D97-AF65-F5344CB8AC3E}">
        <p14:creationId xmlns:p14="http://schemas.microsoft.com/office/powerpoint/2010/main" val="1882146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4650" y="0"/>
            <a:ext cx="7886700" cy="1325563"/>
          </a:xfrm>
        </p:spPr>
        <p:txBody>
          <a:bodyPr/>
          <a:lstStyle>
            <a:lvl1pPr>
              <a:defRPr b="1" cap="none" spc="0">
                <a:ln w="10160">
                  <a:solidFill>
                    <a:schemeClr val="bg1"/>
                  </a:solidFill>
                  <a:prstDash val="solid"/>
                </a:ln>
                <a:solidFill>
                  <a:schemeClr val="bg1"/>
                </a:solidFill>
                <a:effectLst>
                  <a:outerShdw blurRad="50800" dist="38100" dir="18900000" algn="bl" rotWithShape="0">
                    <a:prstClr val="black">
                      <a:alpha val="67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DD2A7D-4704-4CE9-9C32-FCCA2D6350ED}"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66F22-D1B4-4E86-AB9D-5E776D67A2F8}" type="slidenum">
              <a:rPr lang="en-US" smtClean="0"/>
              <a:t>‹#›</a:t>
            </a:fld>
            <a:endParaRPr lang="en-US"/>
          </a:p>
        </p:txBody>
      </p:sp>
    </p:spTree>
    <p:extLst>
      <p:ext uri="{BB962C8B-B14F-4D97-AF65-F5344CB8AC3E}">
        <p14:creationId xmlns:p14="http://schemas.microsoft.com/office/powerpoint/2010/main" val="6745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DD2A7D-4704-4CE9-9C32-FCCA2D6350ED}"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66F22-D1B4-4E86-AB9D-5E776D67A2F8}" type="slidenum">
              <a:rPr lang="en-US" smtClean="0"/>
              <a:t>‹#›</a:t>
            </a:fld>
            <a:endParaRPr lang="en-US"/>
          </a:p>
        </p:txBody>
      </p:sp>
    </p:spTree>
    <p:extLst>
      <p:ext uri="{BB962C8B-B14F-4D97-AF65-F5344CB8AC3E}">
        <p14:creationId xmlns:p14="http://schemas.microsoft.com/office/powerpoint/2010/main" val="183320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DD2A7D-4704-4CE9-9C32-FCCA2D6350ED}"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66F22-D1B4-4E86-AB9D-5E776D67A2F8}" type="slidenum">
              <a:rPr lang="en-US" smtClean="0"/>
              <a:t>‹#›</a:t>
            </a:fld>
            <a:endParaRPr lang="en-US"/>
          </a:p>
        </p:txBody>
      </p:sp>
    </p:spTree>
    <p:extLst>
      <p:ext uri="{BB962C8B-B14F-4D97-AF65-F5344CB8AC3E}">
        <p14:creationId xmlns:p14="http://schemas.microsoft.com/office/powerpoint/2010/main" val="86194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DD2A7D-4704-4CE9-9C32-FCCA2D6350ED}"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E66F22-D1B4-4E86-AB9D-5E776D67A2F8}" type="slidenum">
              <a:rPr lang="en-US" smtClean="0"/>
              <a:t>‹#›</a:t>
            </a:fld>
            <a:endParaRPr lang="en-US"/>
          </a:p>
        </p:txBody>
      </p:sp>
    </p:spTree>
    <p:extLst>
      <p:ext uri="{BB962C8B-B14F-4D97-AF65-F5344CB8AC3E}">
        <p14:creationId xmlns:p14="http://schemas.microsoft.com/office/powerpoint/2010/main" val="283230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DD2A7D-4704-4CE9-9C32-FCCA2D6350ED}"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E66F22-D1B4-4E86-AB9D-5E776D67A2F8}" type="slidenum">
              <a:rPr lang="en-US" smtClean="0"/>
              <a:t>‹#›</a:t>
            </a:fld>
            <a:endParaRPr lang="en-US"/>
          </a:p>
        </p:txBody>
      </p:sp>
    </p:spTree>
    <p:extLst>
      <p:ext uri="{BB962C8B-B14F-4D97-AF65-F5344CB8AC3E}">
        <p14:creationId xmlns:p14="http://schemas.microsoft.com/office/powerpoint/2010/main" val="3364673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D2A7D-4704-4CE9-9C32-FCCA2D6350ED}"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E66F22-D1B4-4E86-AB9D-5E776D67A2F8}" type="slidenum">
              <a:rPr lang="en-US" smtClean="0"/>
              <a:t>‹#›</a:t>
            </a:fld>
            <a:endParaRPr lang="en-US"/>
          </a:p>
        </p:txBody>
      </p:sp>
    </p:spTree>
    <p:extLst>
      <p:ext uri="{BB962C8B-B14F-4D97-AF65-F5344CB8AC3E}">
        <p14:creationId xmlns:p14="http://schemas.microsoft.com/office/powerpoint/2010/main" val="863482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D2A7D-4704-4CE9-9C32-FCCA2D6350ED}"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66F22-D1B4-4E86-AB9D-5E776D67A2F8}" type="slidenum">
              <a:rPr lang="en-US" smtClean="0"/>
              <a:t>‹#›</a:t>
            </a:fld>
            <a:endParaRPr lang="en-US"/>
          </a:p>
        </p:txBody>
      </p:sp>
    </p:spTree>
    <p:extLst>
      <p:ext uri="{BB962C8B-B14F-4D97-AF65-F5344CB8AC3E}">
        <p14:creationId xmlns:p14="http://schemas.microsoft.com/office/powerpoint/2010/main" val="3827694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D2A7D-4704-4CE9-9C32-FCCA2D6350ED}"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66F22-D1B4-4E86-AB9D-5E776D67A2F8}" type="slidenum">
              <a:rPr lang="en-US" smtClean="0"/>
              <a:t>‹#›</a:t>
            </a:fld>
            <a:endParaRPr lang="en-US"/>
          </a:p>
        </p:txBody>
      </p:sp>
    </p:spTree>
    <p:extLst>
      <p:ext uri="{BB962C8B-B14F-4D97-AF65-F5344CB8AC3E}">
        <p14:creationId xmlns:p14="http://schemas.microsoft.com/office/powerpoint/2010/main" val="454287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D2A7D-4704-4CE9-9C32-FCCA2D6350ED}" type="datetimeFigureOut">
              <a:rPr lang="en-US" smtClean="0"/>
              <a:t>1/15/2018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66F22-D1B4-4E86-AB9D-5E776D67A2F8}" type="slidenum">
              <a:rPr lang="en-US" smtClean="0"/>
              <a:t>‹#›</a:t>
            </a:fld>
            <a:endParaRPr lang="en-US"/>
          </a:p>
        </p:txBody>
      </p:sp>
    </p:spTree>
    <p:extLst>
      <p:ext uri="{BB962C8B-B14F-4D97-AF65-F5344CB8AC3E}">
        <p14:creationId xmlns:p14="http://schemas.microsoft.com/office/powerpoint/2010/main" val="4246753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12134"/>
            <a:ext cx="4622800" cy="2183887"/>
          </a:xfrm>
        </p:spPr>
        <p:txBody>
          <a:bodyPr/>
          <a:lstStyle/>
          <a:p>
            <a:r>
              <a:rPr lang="en-US" dirty="0">
                <a:effectLst>
                  <a:outerShdw blurRad="63500" sx="102000" sy="102000" algn="ctr" rotWithShape="0">
                    <a:prstClr val="black">
                      <a:alpha val="40000"/>
                    </a:prstClr>
                  </a:outerShdw>
                </a:effectLst>
              </a:rPr>
              <a:t>Presentation Title</a:t>
            </a:r>
            <a:endParaRPr lang="en-US" dirty="0"/>
          </a:p>
        </p:txBody>
      </p:sp>
      <p:sp>
        <p:nvSpPr>
          <p:cNvPr id="3" name="Subtitle 2"/>
          <p:cNvSpPr>
            <a:spLocks noGrp="1"/>
          </p:cNvSpPr>
          <p:nvPr>
            <p:ph type="subTitle" idx="1"/>
          </p:nvPr>
        </p:nvSpPr>
        <p:spPr/>
        <p:txBody>
          <a:bodyPr/>
          <a:lstStyle/>
          <a:p>
            <a:r>
              <a:rPr lang="en-US" dirty="0"/>
              <a:t>Your company informations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59233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63500" sx="102000" sy="102000" algn="ctr" rotWithShape="0">
                    <a:prstClr val="black">
                      <a:alpha val="40000"/>
                    </a:prstClr>
                  </a:outerShdw>
                </a:effectLst>
              </a:rPr>
              <a:t>Presentation Title</a:t>
            </a:r>
            <a:endParaRPr lang="en-US" dirty="0"/>
          </a:p>
        </p:txBody>
      </p:sp>
      <p:sp>
        <p:nvSpPr>
          <p:cNvPr id="4" name="Content Placeholder 4"/>
          <p:cNvSpPr txBox="1">
            <a:spLocks noGrp="1"/>
          </p:cNvSpPr>
          <p:nvPr>
            <p:ph idx="1"/>
          </p:nvPr>
        </p:nvSpPr>
        <p:spPr>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smtClean="0"/>
          </a:p>
          <a:p>
            <a:endParaRPr lang="en-US" dirty="0"/>
          </a:p>
        </p:txBody>
      </p:sp>
    </p:spTree>
    <p:extLst>
      <p:ext uri="{BB962C8B-B14F-4D97-AF65-F5344CB8AC3E}">
        <p14:creationId xmlns:p14="http://schemas.microsoft.com/office/powerpoint/2010/main" val="2370686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828971462"/>
              </p:ext>
            </p:extLst>
          </p:nvPr>
        </p:nvGraphicFramePr>
        <p:xfrm>
          <a:off x="223233" y="379569"/>
          <a:ext cx="8701825"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78531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85</Words>
  <Application>Microsoft Office PowerPoint</Application>
  <PresentationFormat>On-screen Show (4:3)</PresentationFormat>
  <Paragraphs>12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Presentation Title</vt:lpstr>
      <vt:lpstr>Presentation Title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pptforschool.ru</dc:creator>
  <cp:lastModifiedBy>pptforschool.ru</cp:lastModifiedBy>
  <cp:revision>1</cp:revision>
  <dcterms:created xsi:type="dcterms:W3CDTF">2018-01-15T13:21:18Z</dcterms:created>
  <dcterms:modified xsi:type="dcterms:W3CDTF">2018-01-15T13:29:10Z</dcterms:modified>
</cp:coreProperties>
</file>