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50D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snapToGrid="0">
      <p:cViewPr varScale="1">
        <p:scale>
          <a:sx n="83" d="100"/>
          <a:sy n="83" d="100"/>
        </p:scale>
        <p:origin x="84"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467DB16-0E93-4232-972D-ED3D9596E068}" type="datetimeFigureOut">
              <a:rPr lang="en-US" smtClean="0"/>
              <a:t>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D02CE6-B700-42B3-9321-93F4640C22A6}" type="slidenum">
              <a:rPr lang="en-US" smtClean="0"/>
              <a:t>‹#›</a:t>
            </a:fld>
            <a:endParaRPr lang="en-US"/>
          </a:p>
        </p:txBody>
      </p:sp>
    </p:spTree>
    <p:extLst>
      <p:ext uri="{BB962C8B-B14F-4D97-AF65-F5344CB8AC3E}">
        <p14:creationId xmlns:p14="http://schemas.microsoft.com/office/powerpoint/2010/main" val="249708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67DB16-0E93-4232-972D-ED3D9596E068}" type="datetimeFigureOut">
              <a:rPr lang="en-US" smtClean="0"/>
              <a:t>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D02CE6-B700-42B3-9321-93F4640C22A6}" type="slidenum">
              <a:rPr lang="en-US" smtClean="0"/>
              <a:t>‹#›</a:t>
            </a:fld>
            <a:endParaRPr lang="en-US"/>
          </a:p>
        </p:txBody>
      </p:sp>
    </p:spTree>
    <p:extLst>
      <p:ext uri="{BB962C8B-B14F-4D97-AF65-F5344CB8AC3E}">
        <p14:creationId xmlns:p14="http://schemas.microsoft.com/office/powerpoint/2010/main" val="521508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467DB16-0E93-4232-972D-ED3D9596E068}" type="datetimeFigureOut">
              <a:rPr lang="en-US" smtClean="0"/>
              <a:t>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D02CE6-B700-42B3-9321-93F4640C22A6}" type="slidenum">
              <a:rPr lang="en-US" smtClean="0"/>
              <a:t>‹#›</a:t>
            </a:fld>
            <a:endParaRPr lang="en-US"/>
          </a:p>
        </p:txBody>
      </p:sp>
    </p:spTree>
    <p:extLst>
      <p:ext uri="{BB962C8B-B14F-4D97-AF65-F5344CB8AC3E}">
        <p14:creationId xmlns:p14="http://schemas.microsoft.com/office/powerpoint/2010/main" val="35028997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467DB16-0E93-4232-972D-ED3D9596E068}" type="datetimeFigureOut">
              <a:rPr lang="en-US" smtClean="0"/>
              <a:t>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D02CE6-B700-42B3-9321-93F4640C22A6}" type="slidenum">
              <a:rPr lang="en-US" smtClean="0"/>
              <a:t>‹#›</a:t>
            </a:fld>
            <a:endParaRPr lang="en-US"/>
          </a:p>
        </p:txBody>
      </p:sp>
    </p:spTree>
    <p:extLst>
      <p:ext uri="{BB962C8B-B14F-4D97-AF65-F5344CB8AC3E}">
        <p14:creationId xmlns:p14="http://schemas.microsoft.com/office/powerpoint/2010/main" val="2450244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467DB16-0E93-4232-972D-ED3D9596E068}" type="datetimeFigureOut">
              <a:rPr lang="en-US" smtClean="0"/>
              <a:t>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D02CE6-B700-42B3-9321-93F4640C22A6}" type="slidenum">
              <a:rPr lang="en-US" smtClean="0"/>
              <a:t>‹#›</a:t>
            </a:fld>
            <a:endParaRPr lang="en-US"/>
          </a:p>
        </p:txBody>
      </p:sp>
    </p:spTree>
    <p:extLst>
      <p:ext uri="{BB962C8B-B14F-4D97-AF65-F5344CB8AC3E}">
        <p14:creationId xmlns:p14="http://schemas.microsoft.com/office/powerpoint/2010/main" val="1508694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467DB16-0E93-4232-972D-ED3D9596E068}" type="datetimeFigureOut">
              <a:rPr lang="en-US" smtClean="0"/>
              <a:t>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D02CE6-B700-42B3-9321-93F4640C22A6}"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650" y="1690689"/>
            <a:ext cx="7896225" cy="161925"/>
          </a:xfrm>
          <a:prstGeom prst="rect">
            <a:avLst/>
          </a:prstGeom>
        </p:spPr>
      </p:pic>
      <p:sp>
        <p:nvSpPr>
          <p:cNvPr id="8" name="Title 1"/>
          <p:cNvSpPr>
            <a:spLocks noGrp="1"/>
          </p:cNvSpPr>
          <p:nvPr>
            <p:ph type="title"/>
          </p:nvPr>
        </p:nvSpPr>
        <p:spPr>
          <a:xfrm>
            <a:off x="628650" y="365126"/>
            <a:ext cx="7886700" cy="1325563"/>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387932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67DB16-0E93-4232-972D-ED3D9596E068}" type="datetimeFigureOut">
              <a:rPr lang="en-US" smtClean="0"/>
              <a:t>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D02CE6-B700-42B3-9321-93F4640C22A6}" type="slidenum">
              <a:rPr lang="en-US" smtClean="0"/>
              <a:t>‹#›</a:t>
            </a:fld>
            <a:endParaRPr lang="en-US"/>
          </a:p>
        </p:txBody>
      </p:sp>
    </p:spTree>
    <p:extLst>
      <p:ext uri="{BB962C8B-B14F-4D97-AF65-F5344CB8AC3E}">
        <p14:creationId xmlns:p14="http://schemas.microsoft.com/office/powerpoint/2010/main" val="1065125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467DB16-0E93-4232-972D-ED3D9596E068}" type="datetimeFigureOut">
              <a:rPr lang="en-US" smtClean="0"/>
              <a:t>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D02CE6-B700-42B3-9321-93F4640C22A6}" type="slidenum">
              <a:rPr lang="en-US" smtClean="0"/>
              <a:t>‹#›</a:t>
            </a:fld>
            <a:endParaRPr lang="en-US"/>
          </a:p>
        </p:txBody>
      </p:sp>
    </p:spTree>
    <p:extLst>
      <p:ext uri="{BB962C8B-B14F-4D97-AF65-F5344CB8AC3E}">
        <p14:creationId xmlns:p14="http://schemas.microsoft.com/office/powerpoint/2010/main" val="2852551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467DB16-0E93-4232-972D-ED3D9596E068}" type="datetimeFigureOut">
              <a:rPr lang="en-US" smtClean="0"/>
              <a:t>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D02CE6-B700-42B3-9321-93F4640C22A6}" type="slidenum">
              <a:rPr lang="en-US" smtClean="0"/>
              <a:t>‹#›</a:t>
            </a:fld>
            <a:endParaRPr lang="en-US"/>
          </a:p>
        </p:txBody>
      </p:sp>
    </p:spTree>
    <p:extLst>
      <p:ext uri="{BB962C8B-B14F-4D97-AF65-F5344CB8AC3E}">
        <p14:creationId xmlns:p14="http://schemas.microsoft.com/office/powerpoint/2010/main" val="270494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467DB16-0E93-4232-972D-ED3D9596E068}" type="datetimeFigureOut">
              <a:rPr lang="en-US" smtClean="0"/>
              <a:t>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D02CE6-B700-42B3-9321-93F4640C22A6}" type="slidenum">
              <a:rPr lang="en-US" smtClean="0"/>
              <a:t>‹#›</a:t>
            </a:fld>
            <a:endParaRPr lang="en-US"/>
          </a:p>
        </p:txBody>
      </p:sp>
    </p:spTree>
    <p:extLst>
      <p:ext uri="{BB962C8B-B14F-4D97-AF65-F5344CB8AC3E}">
        <p14:creationId xmlns:p14="http://schemas.microsoft.com/office/powerpoint/2010/main" val="4019944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67DB16-0E93-4232-972D-ED3D9596E068}" type="datetimeFigureOut">
              <a:rPr lang="en-US" smtClean="0"/>
              <a:t>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D02CE6-B700-42B3-9321-93F4640C22A6}" type="slidenum">
              <a:rPr lang="en-US" smtClean="0"/>
              <a:t>‹#›</a:t>
            </a:fld>
            <a:endParaRPr lang="en-US"/>
          </a:p>
        </p:txBody>
      </p:sp>
    </p:spTree>
    <p:extLst>
      <p:ext uri="{BB962C8B-B14F-4D97-AF65-F5344CB8AC3E}">
        <p14:creationId xmlns:p14="http://schemas.microsoft.com/office/powerpoint/2010/main" val="1989651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67DB16-0E93-4232-972D-ED3D9596E068}" type="datetimeFigureOut">
              <a:rPr lang="en-US" smtClean="0"/>
              <a:t>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D02CE6-B700-42B3-9321-93F4640C22A6}" type="slidenum">
              <a:rPr lang="en-US" smtClean="0"/>
              <a:t>‹#›</a:t>
            </a:fld>
            <a:endParaRPr lang="en-US"/>
          </a:p>
        </p:txBody>
      </p:sp>
    </p:spTree>
    <p:extLst>
      <p:ext uri="{BB962C8B-B14F-4D97-AF65-F5344CB8AC3E}">
        <p14:creationId xmlns:p14="http://schemas.microsoft.com/office/powerpoint/2010/main" val="4293163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l="-10000" r="-10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a:effectLst>
            <a:outerShdw blurRad="50800" dist="38100" dir="5400000" algn="t" rotWithShape="0">
              <a:prstClr val="black">
                <a:alpha val="40000"/>
              </a:prstClr>
            </a:outerShdw>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67DB16-0E93-4232-972D-ED3D9596E068}" type="datetimeFigureOut">
              <a:rPr lang="en-US" smtClean="0"/>
              <a:t>1/4/2018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D02CE6-B700-42B3-9321-93F4640C22A6}" type="slidenum">
              <a:rPr lang="en-US" smtClean="0"/>
              <a:t>‹#›</a:t>
            </a:fld>
            <a:endParaRPr lang="en-US"/>
          </a:p>
        </p:txBody>
      </p:sp>
    </p:spTree>
    <p:extLst>
      <p:ext uri="{BB962C8B-B14F-4D97-AF65-F5344CB8AC3E}">
        <p14:creationId xmlns:p14="http://schemas.microsoft.com/office/powerpoint/2010/main" val="26313903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txStyles>
    <p:titleStyle>
      <a:lvl1pPr algn="l" defTabSz="914400" rtl="0" eaLnBrk="1" latinLnBrk="0" hangingPunct="1">
        <a:lnSpc>
          <a:spcPct val="90000"/>
        </a:lnSpc>
        <a:spcBef>
          <a:spcPct val="0"/>
        </a:spcBef>
        <a:buNone/>
        <a:defRPr sz="4400" b="1" kern="1200" cap="none" spc="0">
          <a:ln w="3175">
            <a:solidFill>
              <a:schemeClr val="bg1"/>
            </a:solidFill>
            <a:prstDash val="solid"/>
          </a:ln>
          <a:solidFill>
            <a:schemeClr val="bg1"/>
          </a:solidFill>
          <a:effectLst>
            <a:glow rad="50800">
              <a:srgbClr val="0150DA">
                <a:alpha val="45000"/>
              </a:srgbClr>
            </a:glow>
          </a:effectLst>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Presentation Title</a:t>
            </a:r>
          </a:p>
        </p:txBody>
      </p:sp>
      <p:sp>
        <p:nvSpPr>
          <p:cNvPr id="3" name="Subtitle 2"/>
          <p:cNvSpPr>
            <a:spLocks noGrp="1"/>
          </p:cNvSpPr>
          <p:nvPr>
            <p:ph type="subTitle" idx="1"/>
          </p:nvPr>
        </p:nvSpPr>
        <p:spPr/>
        <p:txBody>
          <a:bodyPr/>
          <a:lstStyle/>
          <a:p>
            <a:r>
              <a:rPr lang="en-US" dirty="0"/>
              <a:t>Your company informations</a:t>
            </a:r>
          </a:p>
          <a:p>
            <a:endParaRPr lang="en-US" dirty="0"/>
          </a:p>
          <a:p>
            <a:endParaRPr lang="en-US" dirty="0"/>
          </a:p>
          <a:p>
            <a:endParaRPr lang="en-US" dirty="0"/>
          </a:p>
        </p:txBody>
      </p:sp>
    </p:spTree>
    <p:extLst>
      <p:ext uri="{BB962C8B-B14F-4D97-AF65-F5344CB8AC3E}">
        <p14:creationId xmlns:p14="http://schemas.microsoft.com/office/powerpoint/2010/main" val="2292204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Title</a:t>
            </a:r>
          </a:p>
        </p:txBody>
      </p:sp>
      <p:sp>
        <p:nvSpPr>
          <p:cNvPr id="3" name="Content Placeholder 2"/>
          <p:cNvSpPr>
            <a:spLocks noGrp="1"/>
          </p:cNvSpPr>
          <p:nvPr>
            <p:ph idx="1"/>
          </p:nvPr>
        </p:nvSpPr>
        <p:spPr/>
        <p:txBody>
          <a:bodyPr/>
          <a:lstStyle/>
          <a:p>
            <a:r>
              <a:rPr lang="en-US" dirty="0"/>
              <a:t>"Lorem ipsum dolor sit amet, consectetur adipisicing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a:p>
            <a:endParaRPr lang="en-US" dirty="0"/>
          </a:p>
        </p:txBody>
      </p:sp>
    </p:spTree>
    <p:extLst>
      <p:ext uri="{BB962C8B-B14F-4D97-AF65-F5344CB8AC3E}">
        <p14:creationId xmlns:p14="http://schemas.microsoft.com/office/powerpoint/2010/main" val="2054218694"/>
      </p:ext>
    </p:extLst>
  </p:cSld>
  <p:clrMapOvr>
    <a:masterClrMapping/>
  </p:clrMapOvr>
</p:sld>
</file>

<file path=ppt/theme/theme1.xml><?xml version="1.0" encoding="utf-8"?>
<a:theme xmlns:a="http://schemas.openxmlformats.org/drawingml/2006/main" name="Office Theme">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Constantia-Franklin Gothic Book">
      <a:majorFont>
        <a:latin typeface="Constantia" panose="02030602050306030303"/>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TotalTime>
  <Words>85</Words>
  <Application>Microsoft Office PowerPoint</Application>
  <PresentationFormat>On-screen Show (4:3)</PresentationFormat>
  <Paragraphs>5</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Constantia</vt:lpstr>
      <vt:lpstr>Franklin Gothic Book</vt:lpstr>
      <vt:lpstr>Office Theme</vt:lpstr>
      <vt:lpstr>Presentation Title</vt:lpstr>
      <vt:lpstr>Presentation Title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pptforschool.ru</dc:creator>
  <cp:lastModifiedBy>pptforschool.ru</cp:lastModifiedBy>
  <cp:revision>4</cp:revision>
  <dcterms:created xsi:type="dcterms:W3CDTF">2017-12-30T14:27:40Z</dcterms:created>
  <dcterms:modified xsi:type="dcterms:W3CDTF">2018-01-04T12:37:26Z</dcterms:modified>
</cp:coreProperties>
</file>