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0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3" d="100"/>
          <a:sy n="83" d="100"/>
        </p:scale>
        <p:origin x="8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4970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7DB16-0E93-4232-972D-ED3D9596E068}" type="datetimeFigureOut">
              <a:rPr lang="en-US" smtClean="0"/>
              <a:t>12/30/2017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521508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3502899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45024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50869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1690689"/>
            <a:ext cx="7896225" cy="161925"/>
          </a:xfrm>
          <a:prstGeom prst="rect">
            <a:avLst/>
          </a:prstGeom>
        </p:spPr>
      </p:pic>
      <p:sp>
        <p:nvSpPr>
          <p:cNvPr id="8" name="Title 1"/>
          <p:cNvSpPr>
            <a:spLocks noGrp="1"/>
          </p:cNvSpPr>
          <p:nvPr>
            <p:ph type="title"/>
          </p:nvPr>
        </p:nvSpPr>
        <p:spPr>
          <a:xfrm>
            <a:off x="628650" y="365126"/>
            <a:ext cx="7886700" cy="1325563"/>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8793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67DB16-0E93-4232-972D-ED3D9596E068}" type="datetimeFigureOut">
              <a:rPr lang="en-US" smtClean="0"/>
              <a:t>12/30/2017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06512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67DB16-0E93-4232-972D-ED3D9596E068}" type="datetimeFigureOut">
              <a:rPr lang="en-US" smtClean="0"/>
              <a:t>12/30/2017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85255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67DB16-0E93-4232-972D-ED3D9596E068}" type="datetimeFigureOut">
              <a:rPr lang="en-US" smtClean="0"/>
              <a:t>12/30/2017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270494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67DB16-0E93-4232-972D-ED3D9596E068}" type="datetimeFigureOut">
              <a:rPr lang="en-US" smtClean="0"/>
              <a:t>12/30/2017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401994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7DB16-0E93-4232-972D-ED3D9596E068}" type="datetimeFigureOut">
              <a:rPr lang="en-US" smtClean="0"/>
              <a:t>12/30/2017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198965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7DB16-0E93-4232-972D-ED3D9596E068}" type="datetimeFigureOut">
              <a:rPr lang="en-US" smtClean="0"/>
              <a:t>12/30/2017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02CE6-B700-42B3-9321-93F4640C22A6}" type="slidenum">
              <a:rPr lang="en-US" smtClean="0"/>
              <a:t>‹#›</a:t>
            </a:fld>
            <a:endParaRPr lang="en-US"/>
          </a:p>
        </p:txBody>
      </p:sp>
    </p:spTree>
    <p:extLst>
      <p:ext uri="{BB962C8B-B14F-4D97-AF65-F5344CB8AC3E}">
        <p14:creationId xmlns:p14="http://schemas.microsoft.com/office/powerpoint/2010/main" val="429316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effectLst>
            <a:outerShdw blurRad="50800" dist="38100" dir="5400000" algn="t" rotWithShape="0">
              <a:prstClr val="black">
                <a:alpha val="40000"/>
              </a:prst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7DB16-0E93-4232-972D-ED3D9596E068}" type="datetimeFigureOut">
              <a:rPr lang="en-US" smtClean="0"/>
              <a:t>12/30/2017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02CE6-B700-42B3-9321-93F4640C22A6}" type="slidenum">
              <a:rPr lang="en-US" smtClean="0"/>
              <a:t>‹#›</a:t>
            </a:fld>
            <a:endParaRPr lang="en-US"/>
          </a:p>
        </p:txBody>
      </p:sp>
    </p:spTree>
    <p:extLst>
      <p:ext uri="{BB962C8B-B14F-4D97-AF65-F5344CB8AC3E}">
        <p14:creationId xmlns:p14="http://schemas.microsoft.com/office/powerpoint/2010/main" val="263139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b="1" kern="1200" cap="none" spc="0">
          <a:ln w="3175">
            <a:solidFill>
              <a:schemeClr val="tx1"/>
            </a:solidFill>
            <a:prstDash val="solid"/>
          </a:ln>
          <a:solidFill>
            <a:schemeClr val="bg1"/>
          </a:solidFill>
          <a:effectLst>
            <a:glow rad="50800">
              <a:srgbClr val="0150DA">
                <a:alpha val="45000"/>
              </a:srgbClr>
            </a:glo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Presentation Title</a:t>
            </a:r>
          </a:p>
        </p:txBody>
      </p:sp>
      <p:sp>
        <p:nvSpPr>
          <p:cNvPr id="3" name="Subtitle 2"/>
          <p:cNvSpPr>
            <a:spLocks noGrp="1"/>
          </p:cNvSpPr>
          <p:nvPr>
            <p:ph type="subTitle" idx="1"/>
          </p:nvPr>
        </p:nvSpPr>
        <p:spPr/>
        <p:txBody>
          <a:bodyPr/>
          <a:lstStyle/>
          <a:p>
            <a:r>
              <a:rPr lang="en-US" dirty="0"/>
              <a:t>Your company informations</a:t>
            </a:r>
          </a:p>
          <a:p>
            <a:endParaRPr lang="en-US" dirty="0"/>
          </a:p>
          <a:p>
            <a:endParaRPr lang="en-US" dirty="0"/>
          </a:p>
          <a:p>
            <a:endParaRPr lang="en-US" dirty="0"/>
          </a:p>
        </p:txBody>
      </p:sp>
    </p:spTree>
    <p:extLst>
      <p:ext uri="{BB962C8B-B14F-4D97-AF65-F5344CB8AC3E}">
        <p14:creationId xmlns:p14="http://schemas.microsoft.com/office/powerpoint/2010/main" val="229220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Title</a:t>
            </a:r>
          </a:p>
        </p:txBody>
      </p:sp>
      <p:sp>
        <p:nvSpPr>
          <p:cNvPr id="3" name="Content Placeholder 2"/>
          <p:cNvSpPr>
            <a:spLocks noGrp="1"/>
          </p:cNvSpPr>
          <p:nvPr>
            <p:ph idx="1"/>
          </p:nvPr>
        </p:nvSpPr>
        <p:spPr/>
        <p:txBody>
          <a:bodyPr/>
          <a:lstStyle/>
          <a:p>
            <a:r>
              <a:rPr lang="en-US" dirty="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en-US" dirty="0"/>
          </a:p>
        </p:txBody>
      </p:sp>
    </p:spTree>
    <p:extLst>
      <p:ext uri="{BB962C8B-B14F-4D97-AF65-F5344CB8AC3E}">
        <p14:creationId xmlns:p14="http://schemas.microsoft.com/office/powerpoint/2010/main" val="2054218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38086" y="353551"/>
            <a:ext cx="6512930" cy="1325563"/>
          </a:xfrm>
        </p:spPr>
        <p:txBody>
          <a:bodyPr/>
          <a:lstStyle/>
          <a:p>
            <a:r>
              <a:rPr lang="en-US" dirty="0" smtClean="0"/>
              <a:t>Presentation Title</a:t>
            </a:r>
            <a:endParaRPr lang="en-US" dirty="0"/>
          </a:p>
        </p:txBody>
      </p:sp>
      <p:sp>
        <p:nvSpPr>
          <p:cNvPr id="5" name="Content Placeholder 4"/>
          <p:cNvSpPr>
            <a:spLocks noGrp="1"/>
          </p:cNvSpPr>
          <p:nvPr>
            <p:ph idx="1"/>
          </p:nvPr>
        </p:nvSpPr>
        <p:spPr>
          <a:xfrm>
            <a:off x="2002420" y="1860349"/>
            <a:ext cx="6512930" cy="4351338"/>
          </a:xfrm>
        </p:spPr>
        <p:txBody>
          <a:bodyPr>
            <a:normAutofit fontScale="92500"/>
          </a:bodyPr>
          <a:lstStyle/>
          <a:p>
            <a:r>
              <a:rPr lang="en-US" dirty="0" smtClean="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en-US" dirty="0"/>
          </a:p>
        </p:txBody>
      </p:sp>
    </p:spTree>
    <p:extLst>
      <p:ext uri="{BB962C8B-B14F-4D97-AF65-F5344CB8AC3E}">
        <p14:creationId xmlns:p14="http://schemas.microsoft.com/office/powerpoint/2010/main" val="2098863879"/>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165</Words>
  <Application>Microsoft Office PowerPoint</Application>
  <PresentationFormat>On-screen Show (4:3)</PresentationFormat>
  <Paragraphs>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Constantia</vt:lpstr>
      <vt:lpstr>Franklin Gothic Book</vt:lpstr>
      <vt:lpstr>Office Theme</vt:lpstr>
      <vt:lpstr>Presentation Title</vt:lpstr>
      <vt:lpstr>Presentation Title</vt:lpstr>
      <vt:lpstr>Presentation Title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pptforschool.ru</dc:creator>
  <cp:lastModifiedBy>pptforschool.ru</cp:lastModifiedBy>
  <cp:revision>2</cp:revision>
  <dcterms:created xsi:type="dcterms:W3CDTF">2017-12-30T14:27:40Z</dcterms:created>
  <dcterms:modified xsi:type="dcterms:W3CDTF">2017-12-30T14:45:18Z</dcterms:modified>
</cp:coreProperties>
</file>